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heme/themeOverride1.xml" ContentType="application/vnd.openxmlformats-officedocument.themeOverride+xml"/>
  <Override PartName="/ppt/notesSlides/notesSlide4.xml" ContentType="application/vnd.openxmlformats-officedocument.presentationml.notesSlide+xml"/>
  <Override PartName="/ppt/theme/themeOverride2.xml" ContentType="application/vnd.openxmlformats-officedocument.themeOverride+xml"/>
  <Override PartName="/ppt/notesSlides/notesSlide5.xml" ContentType="application/vnd.openxmlformats-officedocument.presentationml.notesSlide+xml"/>
  <Override PartName="/ppt/theme/themeOverride3.xml" ContentType="application/vnd.openxmlformats-officedocument.themeOverride+xml"/>
  <Override PartName="/ppt/notesSlides/notesSlide6.xml" ContentType="application/vnd.openxmlformats-officedocument.presentationml.notesSlide+xml"/>
  <Override PartName="/ppt/theme/themeOverride4.xml" ContentType="application/vnd.openxmlformats-officedocument.themeOverride+xml"/>
  <Override PartName="/ppt/notesSlides/notesSlide7.xml" ContentType="application/vnd.openxmlformats-officedocument.presentationml.notesSlide+xml"/>
  <Override PartName="/ppt/theme/themeOverride5.xml" ContentType="application/vnd.openxmlformats-officedocument.themeOverride+xml"/>
  <Override PartName="/ppt/notesSlides/notesSlide8.xml" ContentType="application/vnd.openxmlformats-officedocument.presentationml.notesSlide+xml"/>
  <Override PartName="/ppt/theme/themeOverride6.xml" ContentType="application/vnd.openxmlformats-officedocument.themeOverride+xml"/>
  <Override PartName="/ppt/notesSlides/notesSlide9.xml" ContentType="application/vnd.openxmlformats-officedocument.presentationml.notesSlide+xml"/>
  <Override PartName="/ppt/theme/themeOverride7.xml" ContentType="application/vnd.openxmlformats-officedocument.themeOverr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2"/>
  </p:notesMasterIdLst>
  <p:sldIdLst>
    <p:sldId id="256" r:id="rId2"/>
    <p:sldId id="257" r:id="rId3"/>
    <p:sldId id="258" r:id="rId4"/>
    <p:sldId id="259" r:id="rId5"/>
    <p:sldId id="266" r:id="rId6"/>
    <p:sldId id="267" r:id="rId7"/>
    <p:sldId id="268" r:id="rId8"/>
    <p:sldId id="269" r:id="rId9"/>
    <p:sldId id="270" r:id="rId10"/>
    <p:sldId id="271" r:id="rId11"/>
  </p:sldIdLst>
  <p:sldSz cx="18288000" cy="10287000"/>
  <p:notesSz cx="6858000" cy="9144000"/>
  <p:embeddedFontLst>
    <p:embeddedFont>
      <p:font typeface="Comic Sans MS" panose="030F0902030302020204" pitchFamily="66" charset="0"/>
      <p:regular r:id="rId13"/>
    </p:embeddedFont>
    <p:embeddedFont>
      <p:font typeface="Indi Kazka" panose="02000000000000000000" pitchFamily="2" charset="0"/>
      <p:regular r:id="rId14"/>
    </p:embeddedFont>
    <p:embeddedFont>
      <p:font typeface="League Gothic" pitchFamily="2" charset="77"/>
      <p:regular r:id="rId15"/>
    </p:embeddedFont>
    <p:embeddedFont>
      <p:font typeface="Verdana" panose="020B0604030504040204" pitchFamily="34" charset="0"/>
      <p:regular r:id="rId16"/>
      <p:bold r:id="rId17"/>
      <p:italic r:id="rId18"/>
      <p:boldItalic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9D9D9"/>
    <a:srgbClr val="000000"/>
    <a:srgbClr val="FFFFFF"/>
    <a:srgbClr val="1E1E2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283" autoAdjust="0"/>
    <p:restoredTop sz="91279" autoAdjust="0"/>
  </p:normalViewPr>
  <p:slideViewPr>
    <p:cSldViewPr>
      <p:cViewPr>
        <p:scale>
          <a:sx n="61" d="100"/>
          <a:sy n="61" d="100"/>
        </p:scale>
        <p:origin x="1760" y="88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AA7EF0D-88F4-B149-8F4B-A0ECF482AB0F}" type="datetimeFigureOut">
              <a:rPr lang="en-IL" smtClean="0"/>
              <a:t>28/05/2025</a:t>
            </a:fld>
            <a:endParaRPr lang="en-I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B3B1A73-3AB6-EE48-AA68-F109A11BC239}" type="slidenum">
              <a:rPr lang="en-IL" smtClean="0"/>
              <a:t>‹#›</a:t>
            </a:fld>
            <a:endParaRPr lang="en-IL"/>
          </a:p>
        </p:txBody>
      </p:sp>
    </p:spTree>
    <p:extLst>
      <p:ext uri="{BB962C8B-B14F-4D97-AF65-F5344CB8AC3E}">
        <p14:creationId xmlns:p14="http://schemas.microsoft.com/office/powerpoint/2010/main" val="20977063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r" defTabSz="914400" rtl="1" eaLnBrk="1" latinLnBrk="0" hangingPunct="1"/>
            <a:r>
              <a:rPr lang="he-IL" dirty="0"/>
              <a:t>שלום לכולם אנחנו דניאל ואור או אור ודניאל ואת הפרויקט שלנו עשינו בחלק ממעבדת </a:t>
            </a:r>
            <a:r>
              <a:rPr lang="he-IL" dirty="0" err="1"/>
              <a:t>הגיימינג</a:t>
            </a:r>
            <a:r>
              <a:rPr lang="he-IL" dirty="0"/>
              <a:t> של ח״י בספיר בשיתוף פעולה עם נאור </a:t>
            </a:r>
            <a:r>
              <a:rPr lang="he-IL" dirty="0" err="1"/>
              <a:t>ומאג׳ד</a:t>
            </a:r>
            <a:r>
              <a:rPr lang="he-IL" dirty="0"/>
              <a:t> ממחלקת אנימציה של המכללה </a:t>
            </a:r>
            <a:r>
              <a:rPr lang="he-IL" dirty="0" err="1"/>
              <a:t>ובהנחייה</a:t>
            </a:r>
            <a:r>
              <a:rPr lang="he-IL" dirty="0"/>
              <a:t> של לונה פלזנס.</a:t>
            </a:r>
          </a:p>
          <a:p>
            <a:pPr marL="0" algn="r" defTabSz="914400" rtl="1" eaLnBrk="1" latinLnBrk="0" hangingPunct="1"/>
            <a:endParaRPr lang="he-IL" dirty="0"/>
          </a:p>
          <a:p>
            <a:pPr marL="0" algn="r" defTabSz="914400" rtl="1" eaLnBrk="1" latinLnBrk="0" hangingPunct="1"/>
            <a:r>
              <a:rPr lang="he-IL" dirty="0"/>
              <a:t>המשחק פותח במנוע </a:t>
            </a:r>
            <a:r>
              <a:rPr lang="he-IL" dirty="0" err="1"/>
              <a:t>unity</a:t>
            </a:r>
            <a:r>
              <a:rPr lang="he-IL" dirty="0"/>
              <a:t> בז׳אנר </a:t>
            </a:r>
            <a:r>
              <a:rPr lang="he-IL" dirty="0" err="1"/>
              <a:t>metroidvania</a:t>
            </a:r>
            <a:r>
              <a:rPr lang="he-IL" dirty="0"/>
              <a:t> שהוא בעצם ז׳אנר שמשלב </a:t>
            </a:r>
            <a:r>
              <a:rPr lang="he-IL" dirty="0" err="1"/>
              <a:t>הרפתקאה</a:t>
            </a:r>
            <a:r>
              <a:rPr lang="he-IL" dirty="0"/>
              <a:t>-פעולה, בעולם חצי-פתוח, שמאפשר לשחקן לזוז בחופשיות במפה ולחקור אותה ואת האתגרים הטמונים בה</a:t>
            </a:r>
          </a:p>
          <a:p>
            <a:pPr marL="0" algn="r" defTabSz="914400" rtl="1" eaLnBrk="1" latinLnBrk="0" hangingPunct="1"/>
            <a:endParaRPr lang="he-IL" dirty="0"/>
          </a:p>
          <a:p>
            <a:pPr marL="0" algn="r" defTabSz="914400" rtl="1" eaLnBrk="1" latinLnBrk="0" hangingPunct="1"/>
            <a:r>
              <a:rPr lang="he-IL" dirty="0"/>
              <a:t>בז׳אנר הזה השחקן חווה את העלילה ברקע של המשחק תוך כדי ההתקדמות שלו מבלי </a:t>
            </a:r>
            <a:r>
              <a:rPr lang="he-IL" dirty="0" err="1"/>
              <a:t>מחוייבות</a:t>
            </a:r>
            <a:r>
              <a:rPr lang="he-IL" dirty="0"/>
              <a:t> להתעמק בסיפור עצמו.</a:t>
            </a:r>
          </a:p>
        </p:txBody>
      </p:sp>
      <p:sp>
        <p:nvSpPr>
          <p:cNvPr id="4" name="Slide Number Placeholder 3"/>
          <p:cNvSpPr>
            <a:spLocks noGrp="1"/>
          </p:cNvSpPr>
          <p:nvPr>
            <p:ph type="sldNum" sz="quarter" idx="5"/>
          </p:nvPr>
        </p:nvSpPr>
        <p:spPr/>
        <p:txBody>
          <a:bodyPr/>
          <a:lstStyle/>
          <a:p>
            <a:fld id="{DB3B1A73-3AB6-EE48-AA68-F109A11BC239}" type="slidenum">
              <a:rPr lang="en-IL" smtClean="0"/>
              <a:t>1</a:t>
            </a:fld>
            <a:endParaRPr lang="en-IL"/>
          </a:p>
        </p:txBody>
      </p:sp>
    </p:spTree>
    <p:extLst>
      <p:ext uri="{BB962C8B-B14F-4D97-AF65-F5344CB8AC3E}">
        <p14:creationId xmlns:p14="http://schemas.microsoft.com/office/powerpoint/2010/main" val="8858012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r" defTabSz="914400" rtl="1" eaLnBrk="1" latinLnBrk="0" hangingPunct="1"/>
            <a:r>
              <a:rPr lang="he-IL" dirty="0"/>
              <a:t>תודה רבה לכולם העל ההקשבה למי שורצה עוד פרטים ולהתנסות מוזמן לעמדה או לסרוק את ה</a:t>
            </a:r>
            <a:r>
              <a:rPr lang="en-US" dirty="0"/>
              <a:t>QR</a:t>
            </a:r>
            <a:endParaRPr lang="en-IL" dirty="0"/>
          </a:p>
        </p:txBody>
      </p:sp>
      <p:sp>
        <p:nvSpPr>
          <p:cNvPr id="4" name="Slide Number Placeholder 3"/>
          <p:cNvSpPr>
            <a:spLocks noGrp="1"/>
          </p:cNvSpPr>
          <p:nvPr>
            <p:ph type="sldNum" sz="quarter" idx="5"/>
          </p:nvPr>
        </p:nvSpPr>
        <p:spPr/>
        <p:txBody>
          <a:bodyPr/>
          <a:lstStyle/>
          <a:p>
            <a:fld id="{212B8D56-A16B-0146-A96D-8A3B3FC20AE0}" type="slidenum">
              <a:rPr lang="en-IL" smtClean="0"/>
              <a:t>10</a:t>
            </a:fld>
            <a:endParaRPr lang="en-IL"/>
          </a:p>
        </p:txBody>
      </p:sp>
    </p:spTree>
    <p:extLst>
      <p:ext uri="{BB962C8B-B14F-4D97-AF65-F5344CB8AC3E}">
        <p14:creationId xmlns:p14="http://schemas.microsoft.com/office/powerpoint/2010/main" val="19037591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r" defTabSz="914400" rtl="1" eaLnBrk="1" latinLnBrk="0" hangingPunct="1"/>
            <a:r>
              <a:rPr lang="he-IL" dirty="0"/>
              <a:t>המשחק  מתרחש בעולם שיצא מאיזון, חולה. אנחנו משחקים בתור אדו שאליו מתלווה העין שעוזרת לו לטייל ולשרוד בעולם בעזרת לחימה באויבים, מעבר של מכשולים וכל זה ע״י לבישת חליפות שנותנות כוחות מיוחדים מהאויבים שהובסו בדרך</a:t>
            </a:r>
          </a:p>
          <a:p>
            <a:pPr marL="0" algn="r" defTabSz="914400" rtl="1" eaLnBrk="1" latinLnBrk="0" hangingPunct="1"/>
            <a:r>
              <a:rPr lang="he-IL" dirty="0"/>
              <a:t>המטרה הכללית של המשחק היא להחזיר את העין למקום שלה ולהשיב את סדר העולם לקדמותו</a:t>
            </a:r>
            <a:endParaRPr lang="en-IL" dirty="0"/>
          </a:p>
        </p:txBody>
      </p:sp>
      <p:sp>
        <p:nvSpPr>
          <p:cNvPr id="4" name="Slide Number Placeholder 3"/>
          <p:cNvSpPr>
            <a:spLocks noGrp="1"/>
          </p:cNvSpPr>
          <p:nvPr>
            <p:ph type="sldNum" sz="quarter" idx="5"/>
          </p:nvPr>
        </p:nvSpPr>
        <p:spPr/>
        <p:txBody>
          <a:bodyPr/>
          <a:lstStyle/>
          <a:p>
            <a:fld id="{DB3B1A73-3AB6-EE48-AA68-F109A11BC239}" type="slidenum">
              <a:rPr lang="en-IL" smtClean="0"/>
              <a:t>2</a:t>
            </a:fld>
            <a:endParaRPr lang="en-IL"/>
          </a:p>
        </p:txBody>
      </p:sp>
    </p:spTree>
    <p:extLst>
      <p:ext uri="{BB962C8B-B14F-4D97-AF65-F5344CB8AC3E}">
        <p14:creationId xmlns:p14="http://schemas.microsoft.com/office/powerpoint/2010/main" val="6376807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r" defTabSz="914400" rtl="1" eaLnBrk="1" latinLnBrk="0" hangingPunct="1"/>
            <a:r>
              <a:rPr lang="he-IL" dirty="0"/>
              <a:t>העולם שלנו נבנה כהנפשה והבאה לחיים של עקרונות התאוריה של קארל יונג לנפש. בתאוריה קארל יונג מחלק את הנפש האנושית לחלקים המודעים והלא מודעים שלנו, והדמויות שבתוכנו. הדמויות שבמשחק מנפישות </a:t>
            </a:r>
            <a:r>
              <a:rPr lang="he-IL"/>
              <a:t>את התאוריה ע״י זה שאתם </a:t>
            </a:r>
            <a:r>
              <a:rPr lang="he-IL" dirty="0"/>
              <a:t>משחקים את אדו שהוא בעצם הצל שבתוכנו, מחזיק את הפחדים, אינסטינקטים</a:t>
            </a:r>
            <a:r>
              <a:rPr lang="he-IL"/>
              <a:t>, יצרים, או האמת שלנו. </a:t>
            </a:r>
            <a:r>
              <a:rPr lang="he-IL" dirty="0"/>
              <a:t>אלו מתלווה העין, שהיא </a:t>
            </a:r>
            <a:r>
              <a:rPr lang="he-IL" dirty="0" err="1"/>
              <a:t>ה״אני</a:t>
            </a:r>
            <a:r>
              <a:rPr lang="he-IL" dirty="0"/>
              <a:t>״ שלנו (לפי התאוריה), שמסופקת ע״י קבלת כוחות, פתירת קונפליקטים פנימיים והשלמת האתגר.</a:t>
            </a:r>
          </a:p>
          <a:p>
            <a:pPr marL="0" algn="r" defTabSz="914400" rtl="1" eaLnBrk="1" latinLnBrk="0" hangingPunct="1"/>
            <a:r>
              <a:rPr lang="he-IL" dirty="0"/>
              <a:t>הקונפליקט העיקרי במשחק שלנו הוא המחשה של קרב בין שתי דמויות שונות, והוא בין </a:t>
            </a:r>
            <a:r>
              <a:rPr lang="en-US" dirty="0" err="1"/>
              <a:t>verona</a:t>
            </a:r>
            <a:r>
              <a:rPr lang="he-IL" dirty="0"/>
              <a:t> </a:t>
            </a:r>
            <a:r>
              <a:rPr lang="en-US" dirty="0" err="1"/>
              <a:t>ל</a:t>
            </a:r>
            <a:r>
              <a:rPr lang="he-IL" dirty="0"/>
              <a:t> </a:t>
            </a:r>
            <a:r>
              <a:rPr lang="en-US" dirty="0" err="1"/>
              <a:t>vego</a:t>
            </a:r>
            <a:r>
              <a:rPr lang="he-IL" dirty="0"/>
              <a:t> שנלחמים על שליטה על התודעה.</a:t>
            </a:r>
            <a:endParaRPr lang="en-IL" dirty="0"/>
          </a:p>
        </p:txBody>
      </p:sp>
      <p:sp>
        <p:nvSpPr>
          <p:cNvPr id="4" name="Slide Number Placeholder 3"/>
          <p:cNvSpPr>
            <a:spLocks noGrp="1"/>
          </p:cNvSpPr>
          <p:nvPr>
            <p:ph type="sldNum" sz="quarter" idx="5"/>
          </p:nvPr>
        </p:nvSpPr>
        <p:spPr/>
        <p:txBody>
          <a:bodyPr/>
          <a:lstStyle/>
          <a:p>
            <a:fld id="{DB3B1A73-3AB6-EE48-AA68-F109A11BC239}" type="slidenum">
              <a:rPr lang="en-IL" smtClean="0"/>
              <a:t>3</a:t>
            </a:fld>
            <a:endParaRPr lang="en-IL"/>
          </a:p>
        </p:txBody>
      </p:sp>
    </p:spTree>
    <p:extLst>
      <p:ext uri="{BB962C8B-B14F-4D97-AF65-F5344CB8AC3E}">
        <p14:creationId xmlns:p14="http://schemas.microsoft.com/office/powerpoint/2010/main" val="7619054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r" defTabSz="914400" rtl="1" eaLnBrk="1" latinLnBrk="0" hangingPunct="1"/>
            <a:r>
              <a:rPr lang="he-IL" dirty="0"/>
              <a:t>אז אחרי שהסברנו לכם קצת על הקונספט הכללי אנחנו רוצים להיכנס קצת אל מאחורי הקלעים ולדבר על מה רצינו לממש בפרויקט</a:t>
            </a:r>
          </a:p>
          <a:p>
            <a:pPr marL="0" algn="r" defTabSz="914400" rtl="1" eaLnBrk="1" latinLnBrk="0" hangingPunct="1"/>
            <a:r>
              <a:rPr lang="he-IL" dirty="0"/>
              <a:t>הדבר שהיה מובן דיי מהר זה שהמשחק צריך להיות קודם כל כיף ולאפשר לנו להנות מלחקור את העולם ולהתמודד עם האתגרים</a:t>
            </a:r>
          </a:p>
          <a:p>
            <a:pPr marL="0" algn="r" defTabSz="914400" rtl="1" eaLnBrk="1" latinLnBrk="0" hangingPunct="1"/>
            <a:r>
              <a:rPr lang="he-IL" dirty="0"/>
              <a:t>רצינו לתת מענה למספר רחב של סגנונות משחק בעזרת מגוון יכולות שונות </a:t>
            </a:r>
          </a:p>
          <a:p>
            <a:pPr marL="0" algn="r" defTabSz="914400" rtl="1" eaLnBrk="1" latinLnBrk="0" hangingPunct="1"/>
            <a:r>
              <a:rPr lang="he-IL" dirty="0"/>
              <a:t>חשוב שכל מעולה שנעשה תהייה הרגשה טבעית חלקה, שתרגיש משמעותית בין בקרב ובין בתנועה תוך כדי התאמה של השחקן לסביבה</a:t>
            </a:r>
          </a:p>
          <a:p>
            <a:pPr marL="0" algn="r" defTabSz="914400" rtl="1" eaLnBrk="1" latinLnBrk="0" hangingPunct="1"/>
            <a:r>
              <a:rPr lang="he-IL" dirty="0"/>
              <a:t>להכין את הקרקע לגדילה למשחק גדול יותר עם יותר שלבים ויותר יכולות מבלי לחזור אחורה בתהליך הפיתוח </a:t>
            </a:r>
            <a:endParaRPr lang="en-IL" dirty="0"/>
          </a:p>
        </p:txBody>
      </p:sp>
      <p:sp>
        <p:nvSpPr>
          <p:cNvPr id="4" name="Slide Number Placeholder 3"/>
          <p:cNvSpPr>
            <a:spLocks noGrp="1"/>
          </p:cNvSpPr>
          <p:nvPr>
            <p:ph type="sldNum" sz="quarter" idx="5"/>
          </p:nvPr>
        </p:nvSpPr>
        <p:spPr/>
        <p:txBody>
          <a:bodyPr/>
          <a:lstStyle/>
          <a:p>
            <a:fld id="{DB3B1A73-3AB6-EE48-AA68-F109A11BC239}" type="slidenum">
              <a:rPr lang="en-IL" smtClean="0"/>
              <a:t>4</a:t>
            </a:fld>
            <a:endParaRPr lang="en-IL"/>
          </a:p>
        </p:txBody>
      </p:sp>
    </p:spTree>
    <p:extLst>
      <p:ext uri="{BB962C8B-B14F-4D97-AF65-F5344CB8AC3E}">
        <p14:creationId xmlns:p14="http://schemas.microsoft.com/office/powerpoint/2010/main" val="26951067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r" defTabSz="914400" rtl="1" eaLnBrk="1" latinLnBrk="0" hangingPunct="1"/>
            <a:r>
              <a:rPr lang="he-IL" dirty="0"/>
              <a:t>אז כד להשיג את כל המטרות שלנו יצרנו עולם שיכול להכיל שלבים שונים שמרגישים ייחודים </a:t>
            </a:r>
          </a:p>
          <a:p>
            <a:pPr marL="0" algn="r" defTabSz="914400" rtl="1" eaLnBrk="1" latinLnBrk="0" hangingPunct="1"/>
            <a:r>
              <a:rPr lang="he-IL" dirty="0"/>
              <a:t>מערכת חליפות מורכבת שמנהלת יכולות שונות שנמצאות לרשות השחקן </a:t>
            </a:r>
          </a:p>
          <a:p>
            <a:pPr marL="0" algn="r" defTabSz="914400" rtl="1" eaLnBrk="1" latinLnBrk="0" hangingPunct="1"/>
            <a:r>
              <a:rPr lang="he-IL" dirty="0"/>
              <a:t>עדכון דינמי של יכולות שפעילות לשחקן בכל רגע נתון</a:t>
            </a:r>
          </a:p>
          <a:p>
            <a:pPr marL="0" algn="r" defTabSz="914400" rtl="1" eaLnBrk="1" latinLnBrk="0" hangingPunct="1"/>
            <a:r>
              <a:rPr lang="he-IL" dirty="0"/>
              <a:t>אויבים בעלי התנהגות ייחודית </a:t>
            </a:r>
          </a:p>
          <a:p>
            <a:pPr marL="0" algn="r" defTabSz="914400" rtl="1" eaLnBrk="1" latinLnBrk="0" hangingPunct="1"/>
            <a:r>
              <a:rPr lang="he-IL" dirty="0"/>
              <a:t>יצירת תתי מערכות עצמאיות שמתקשרות אחת עם השנייה</a:t>
            </a:r>
          </a:p>
          <a:p>
            <a:pPr marL="0" algn="r" defTabSz="914400" rtl="1" eaLnBrk="1" latinLnBrk="0" hangingPunct="1"/>
            <a:r>
              <a:rPr lang="he-IL" dirty="0"/>
              <a:t>**להסביר על הגרף**</a:t>
            </a:r>
          </a:p>
          <a:p>
            <a:pPr marL="0" algn="r" defTabSz="914400" rtl="1" eaLnBrk="1" latinLnBrk="0" hangingPunct="1"/>
            <a:r>
              <a:rPr lang="he-IL" dirty="0"/>
              <a:t>שחקן חוקר את העולם ונתקל באויב </a:t>
            </a:r>
            <a:r>
              <a:rPr lang="he-IL" dirty="0" err="1"/>
              <a:t>מסויים</a:t>
            </a:r>
            <a:endParaRPr lang="he-IL" dirty="0"/>
          </a:p>
          <a:p>
            <a:pPr marL="0" algn="r" defTabSz="914400" rtl="1" eaLnBrk="1" latinLnBrk="0" hangingPunct="1"/>
            <a:r>
              <a:rPr lang="he-IL" dirty="0"/>
              <a:t>בעזרת קרב השחקן מביס את האויב, האויב מפיל חליפה והשחקן אוסף את החליפה. </a:t>
            </a:r>
          </a:p>
          <a:p>
            <a:pPr marL="0" algn="r" defTabSz="914400" rtl="1" eaLnBrk="1" latinLnBrk="0" hangingPunct="1"/>
            <a:r>
              <a:rPr lang="he-IL" dirty="0"/>
              <a:t>המידע בחליפה מתעדכן לשחקן ומאפשר שימוש ביכולות מיוחדות שמאפשרות לחקור אזורים חדשים במפה שלא היו נגישים עד כה</a:t>
            </a:r>
            <a:endParaRPr lang="en-IL" dirty="0"/>
          </a:p>
        </p:txBody>
      </p:sp>
      <p:sp>
        <p:nvSpPr>
          <p:cNvPr id="4" name="Slide Number Placeholder 3"/>
          <p:cNvSpPr>
            <a:spLocks noGrp="1"/>
          </p:cNvSpPr>
          <p:nvPr>
            <p:ph type="sldNum" sz="quarter" idx="5"/>
          </p:nvPr>
        </p:nvSpPr>
        <p:spPr/>
        <p:txBody>
          <a:bodyPr/>
          <a:lstStyle/>
          <a:p>
            <a:fld id="{212B8D56-A16B-0146-A96D-8A3B3FC20AE0}" type="slidenum">
              <a:rPr lang="en-IL" smtClean="0"/>
              <a:t>5</a:t>
            </a:fld>
            <a:endParaRPr lang="en-IL"/>
          </a:p>
        </p:txBody>
      </p:sp>
    </p:spTree>
    <p:extLst>
      <p:ext uri="{BB962C8B-B14F-4D97-AF65-F5344CB8AC3E}">
        <p14:creationId xmlns:p14="http://schemas.microsoft.com/office/powerpoint/2010/main" val="7475630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r" defTabSz="914400" rtl="1" eaLnBrk="1" latinLnBrk="0" hangingPunct="1"/>
            <a:r>
              <a:rPr lang="he-IL" dirty="0"/>
              <a:t>**הסבר עם התייחסות לגרף**</a:t>
            </a:r>
          </a:p>
          <a:p>
            <a:pPr marL="0" algn="r" defTabSz="914400" rtl="1" eaLnBrk="1" latinLnBrk="0" hangingPunct="1"/>
            <a:r>
              <a:rPr lang="he-IL" dirty="0"/>
              <a:t>בדיאגרמה הזאת אפשר לראות את הרכיבים של המערכת של השחקן </a:t>
            </a:r>
          </a:p>
          <a:p>
            <a:pPr marL="0" algn="r" defTabSz="914400" rtl="1" eaLnBrk="1" latinLnBrk="0" hangingPunct="1"/>
            <a:r>
              <a:rPr lang="he-IL" dirty="0"/>
              <a:t>בחלק העליון אפשר לראות </a:t>
            </a:r>
            <a:r>
              <a:rPr lang="he-IL" dirty="0" err="1"/>
              <a:t>שהאינטרקציה</a:t>
            </a:r>
            <a:r>
              <a:rPr lang="he-IL" dirty="0"/>
              <a:t> של השחקן עם השלט או מקלדת מועברות ל</a:t>
            </a:r>
            <a:r>
              <a:rPr lang="en-US" dirty="0" err="1"/>
              <a:t>playerController</a:t>
            </a:r>
            <a:r>
              <a:rPr lang="he-IL" dirty="0"/>
              <a:t> שמחזיק שני תוכניות שמנהלות תנועה וקרב בנוסף לחליפה שנבנית בעזרת לֹ</a:t>
            </a:r>
          </a:p>
          <a:p>
            <a:pPr marL="0" algn="r" defTabSz="914400" rtl="1" eaLnBrk="1" latinLnBrk="0" hangingPunct="1"/>
            <a:r>
              <a:rPr lang="en-US" dirty="0" err="1"/>
              <a:t>scriptableObgect</a:t>
            </a:r>
            <a:r>
              <a:rPr lang="he-IL" dirty="0"/>
              <a:t> רכיב של </a:t>
            </a:r>
            <a:r>
              <a:rPr lang="he-IL" dirty="0" err="1"/>
              <a:t>יוניטי</a:t>
            </a:r>
            <a:r>
              <a:rPr lang="he-IL" dirty="0"/>
              <a:t> שמאפשר שמירה של נתונים בצורה שמאפשרת יצירת מגוון רחב של אובייקטים מאותו הסוג עם פרמטרים שונים ומאפשרת הכנסה מהירה בזמן ריצה</a:t>
            </a:r>
          </a:p>
          <a:p>
            <a:pPr marL="0" algn="r" defTabSz="914400" rtl="1" eaLnBrk="1" latinLnBrk="0" hangingPunct="1"/>
            <a:r>
              <a:rPr lang="he-IL" dirty="0"/>
              <a:t>גם החליפה וגם היכולות נוצרות בצורה הזאת כדי לאפשר התרחבות מהירה למספר גדול יותר של חליפות. כל חליפה תכיל שתי יכולות תנועה והתקפה </a:t>
            </a:r>
          </a:p>
          <a:p>
            <a:pPr marL="0" algn="r" defTabSz="914400" rtl="1" eaLnBrk="1" latinLnBrk="0" hangingPunct="1"/>
            <a:r>
              <a:rPr lang="he-IL" dirty="0"/>
              <a:t> ב</a:t>
            </a:r>
            <a:r>
              <a:rPr lang="en-US" dirty="0"/>
              <a:t>player controller </a:t>
            </a:r>
            <a:r>
              <a:rPr lang="he-IL" dirty="0"/>
              <a:t> ממומשת תבנית </a:t>
            </a:r>
            <a:r>
              <a:rPr lang="en-US" dirty="0"/>
              <a:t>strategy</a:t>
            </a:r>
            <a:r>
              <a:rPr lang="he-IL" dirty="0"/>
              <a:t> שמאפשרת מימוש אסטרטגיות שונות לכל מטרה</a:t>
            </a:r>
            <a:endParaRPr lang="en-IL" dirty="0"/>
          </a:p>
        </p:txBody>
      </p:sp>
      <p:sp>
        <p:nvSpPr>
          <p:cNvPr id="4" name="Slide Number Placeholder 3"/>
          <p:cNvSpPr>
            <a:spLocks noGrp="1"/>
          </p:cNvSpPr>
          <p:nvPr>
            <p:ph type="sldNum" sz="quarter" idx="5"/>
          </p:nvPr>
        </p:nvSpPr>
        <p:spPr/>
        <p:txBody>
          <a:bodyPr/>
          <a:lstStyle/>
          <a:p>
            <a:fld id="{212B8D56-A16B-0146-A96D-8A3B3FC20AE0}" type="slidenum">
              <a:rPr lang="en-IL" smtClean="0"/>
              <a:t>6</a:t>
            </a:fld>
            <a:endParaRPr lang="en-IL"/>
          </a:p>
        </p:txBody>
      </p:sp>
    </p:spTree>
    <p:extLst>
      <p:ext uri="{BB962C8B-B14F-4D97-AF65-F5344CB8AC3E}">
        <p14:creationId xmlns:p14="http://schemas.microsoft.com/office/powerpoint/2010/main" val="3803019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r" defTabSz="914400" rtl="1" eaLnBrk="1" latinLnBrk="0" hangingPunct="1"/>
            <a:r>
              <a:rPr lang="he-IL" dirty="0"/>
              <a:t>עוד חלק מאוד </a:t>
            </a:r>
            <a:r>
              <a:rPr lang="he-IL" dirty="0" err="1"/>
              <a:t>משעמותי</a:t>
            </a:r>
            <a:r>
              <a:rPr lang="he-IL" dirty="0"/>
              <a:t> במערכת הוא האויבים השונים</a:t>
            </a:r>
          </a:p>
          <a:p>
            <a:pPr marL="0" algn="r" defTabSz="914400" rtl="1" eaLnBrk="1" latinLnBrk="0" hangingPunct="1"/>
            <a:r>
              <a:rPr lang="he-IL" dirty="0"/>
              <a:t>לכל אויב ישנו סקריפט שמגדיר את ההתנהגות של האויב. האויב מנוהל עי מכונת מצבים וממשש ממשק להתנהגות לכל מצב. </a:t>
            </a:r>
          </a:p>
          <a:p>
            <a:pPr marL="0" algn="r" defTabSz="914400" rtl="1" eaLnBrk="1" latinLnBrk="0" hangingPunct="1"/>
            <a:r>
              <a:rPr lang="he-IL" dirty="0"/>
              <a:t>בעזרת זה אחנו ממששים תבנית מצבים בה כל אויב פועל על פי המצב בו הוא נמצא וכל מצב מחליט מתי ולאן צריך לעבור.</a:t>
            </a:r>
          </a:p>
          <a:p>
            <a:pPr marL="0" algn="r" defTabSz="914400" rtl="1" eaLnBrk="1" latinLnBrk="0" hangingPunct="1"/>
            <a:r>
              <a:rPr lang="he-IL" dirty="0"/>
              <a:t>התקשורת בין המודולים מתבצעת בעזרת מתבונן ומתווך בעזרת ערוצים המיועדים להעביר מידע מקטגוריה ספציפית עי </a:t>
            </a:r>
            <a:r>
              <a:rPr lang="he-IL" dirty="0" err="1"/>
              <a:t>ארועים</a:t>
            </a:r>
            <a:r>
              <a:rPr lang="he-IL" dirty="0"/>
              <a:t> כמו שינוי בחיים של השחקן, עצירת משחק וכו׳</a:t>
            </a:r>
          </a:p>
          <a:p>
            <a:pPr marL="0" algn="r" defTabSz="914400" rtl="1" eaLnBrk="1" latinLnBrk="0" hangingPunct="1"/>
            <a:r>
              <a:rPr lang="he-IL" dirty="0"/>
              <a:t>הערוצים שמכילים את האירועים מוחזקים עי אובייקט </a:t>
            </a:r>
            <a:r>
              <a:rPr lang="he-IL" dirty="0" err="1"/>
              <a:t>ביקון</a:t>
            </a:r>
            <a:r>
              <a:rPr lang="he-IL" dirty="0"/>
              <a:t> שמתווך את התקשורת </a:t>
            </a:r>
            <a:endParaRPr lang="en-IL" dirty="0"/>
          </a:p>
        </p:txBody>
      </p:sp>
      <p:sp>
        <p:nvSpPr>
          <p:cNvPr id="4" name="Slide Number Placeholder 3"/>
          <p:cNvSpPr>
            <a:spLocks noGrp="1"/>
          </p:cNvSpPr>
          <p:nvPr>
            <p:ph type="sldNum" sz="quarter" idx="5"/>
          </p:nvPr>
        </p:nvSpPr>
        <p:spPr/>
        <p:txBody>
          <a:bodyPr/>
          <a:lstStyle/>
          <a:p>
            <a:fld id="{212B8D56-A16B-0146-A96D-8A3B3FC20AE0}" type="slidenum">
              <a:rPr lang="en-IL" smtClean="0"/>
              <a:t>7</a:t>
            </a:fld>
            <a:endParaRPr lang="en-IL"/>
          </a:p>
        </p:txBody>
      </p:sp>
    </p:spTree>
    <p:extLst>
      <p:ext uri="{BB962C8B-B14F-4D97-AF65-F5344CB8AC3E}">
        <p14:creationId xmlns:p14="http://schemas.microsoft.com/office/powerpoint/2010/main" val="25598806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r" defTabSz="914400" rtl="1" eaLnBrk="1" latinLnBrk="0" hangingPunct="1"/>
            <a:r>
              <a:rPr lang="he-IL" dirty="0"/>
              <a:t>אז איפה אנחנו היום?</a:t>
            </a:r>
          </a:p>
          <a:p>
            <a:pPr marL="0" algn="r" defTabSz="914400" rtl="1" eaLnBrk="1" latinLnBrk="0" hangingPunct="1"/>
            <a:r>
              <a:rPr lang="he-IL" dirty="0"/>
              <a:t>ניתן לראות כאן את עיקר תתי המערכות: חליפות, ממשק משתמש, ניהול משחק, בקר שחקן ובקרי אויבים.</a:t>
            </a:r>
          </a:p>
          <a:p>
            <a:pPr marL="0" algn="r" defTabSz="914400" rtl="1" eaLnBrk="1" latinLnBrk="0" hangingPunct="1"/>
            <a:r>
              <a:rPr lang="he-IL" dirty="0"/>
              <a:t>המערכות עצמאיות ומתקשרות בעזרת אירועים כך שאין תלות בין אחת </a:t>
            </a:r>
            <a:r>
              <a:rPr lang="he-IL" dirty="0" err="1"/>
              <a:t>לשניה</a:t>
            </a:r>
            <a:endParaRPr lang="he-IL" dirty="0"/>
          </a:p>
          <a:p>
            <a:pPr marL="0" algn="r" defTabSz="914400" rtl="1" eaLnBrk="1" latinLnBrk="0" hangingPunct="1"/>
            <a:r>
              <a:rPr lang="he-IL" dirty="0"/>
              <a:t>מערכת אינפוט חדשה שמאפשרת ממש קל למגוון רחב של בקרים.</a:t>
            </a:r>
          </a:p>
          <a:p>
            <a:pPr marL="0" algn="r" defTabSz="914400" rtl="1" eaLnBrk="1" latinLnBrk="0" hangingPunct="1"/>
            <a:r>
              <a:rPr lang="he-IL" dirty="0"/>
              <a:t>מערכת חליפות עם אפשרויות הרחבה בלי מוגבלות</a:t>
            </a:r>
          </a:p>
          <a:p>
            <a:pPr marL="0" algn="r" defTabSz="914400" rtl="1" eaLnBrk="1" latinLnBrk="0" hangingPunct="1"/>
            <a:r>
              <a:rPr lang="he-IL" dirty="0"/>
              <a:t>מערכת אויבים חכמים שמותאמת ספציפית לכל סוג אויב</a:t>
            </a:r>
          </a:p>
          <a:p>
            <a:pPr marL="0" algn="r" defTabSz="914400" rtl="1" eaLnBrk="1" latinLnBrk="0" hangingPunct="1"/>
            <a:r>
              <a:rPr lang="he-IL" dirty="0"/>
              <a:t>ניהול מצב משחק בזמן ריצה</a:t>
            </a:r>
          </a:p>
          <a:p>
            <a:pPr marL="0" algn="r" defTabSz="914400" rtl="1" eaLnBrk="1" latinLnBrk="0" hangingPunct="1"/>
            <a:r>
              <a:rPr lang="he-IL" dirty="0"/>
              <a:t>והכי חושב משחק חלק וכיפי שמאתגר את השחקן לחקור עוד ועוד</a:t>
            </a:r>
            <a:endParaRPr lang="en-IL" dirty="0"/>
          </a:p>
        </p:txBody>
      </p:sp>
      <p:sp>
        <p:nvSpPr>
          <p:cNvPr id="4" name="Slide Number Placeholder 3"/>
          <p:cNvSpPr>
            <a:spLocks noGrp="1"/>
          </p:cNvSpPr>
          <p:nvPr>
            <p:ph type="sldNum" sz="quarter" idx="5"/>
          </p:nvPr>
        </p:nvSpPr>
        <p:spPr/>
        <p:txBody>
          <a:bodyPr/>
          <a:lstStyle/>
          <a:p>
            <a:fld id="{212B8D56-A16B-0146-A96D-8A3B3FC20AE0}" type="slidenum">
              <a:rPr lang="en-IL" smtClean="0"/>
              <a:t>8</a:t>
            </a:fld>
            <a:endParaRPr lang="en-IL"/>
          </a:p>
        </p:txBody>
      </p:sp>
    </p:spTree>
    <p:extLst>
      <p:ext uri="{BB962C8B-B14F-4D97-AF65-F5344CB8AC3E}">
        <p14:creationId xmlns:p14="http://schemas.microsoft.com/office/powerpoint/2010/main" val="28676345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r" defTabSz="914400" rtl="1" eaLnBrk="1" latinLnBrk="0" hangingPunct="1"/>
            <a:r>
              <a:rPr lang="he-IL" dirty="0"/>
              <a:t>בעתיד אנחנו רוצים להמשיך לפתח את המערכת והרחיב אותה כדי לייצר חוויה מלאה יותר שתאפשר לחקור יותר מהעולם ולתת לשחקן יותר חליפות להתנסות</a:t>
            </a:r>
          </a:p>
          <a:p>
            <a:pPr marL="0" algn="r" defTabSz="914400" rtl="1" eaLnBrk="1" latinLnBrk="0" hangingPunct="1"/>
            <a:r>
              <a:rPr lang="he-IL" dirty="0"/>
              <a:t>להוסיף עוד </a:t>
            </a:r>
            <a:r>
              <a:rPr lang="he-IL" dirty="0" err="1"/>
              <a:t>אויביים</a:t>
            </a:r>
            <a:r>
              <a:rPr lang="he-IL" dirty="0"/>
              <a:t> ולשפר את ההתנהגות שלהם עי מודל מאומן מראש לכל אויב ולכל מצב</a:t>
            </a:r>
          </a:p>
          <a:p>
            <a:pPr marL="0" algn="r" defTabSz="914400" rtl="1" eaLnBrk="1" latinLnBrk="0" hangingPunct="1"/>
            <a:r>
              <a:rPr lang="he-IL" dirty="0"/>
              <a:t>הרחבת </a:t>
            </a:r>
            <a:r>
              <a:rPr lang="he-IL" dirty="0" err="1"/>
              <a:t>הפיצרים</a:t>
            </a:r>
            <a:r>
              <a:rPr lang="he-IL" dirty="0"/>
              <a:t> הקיימים להתאמה אישית יותר ואפשרות לשמירת ההתקדמות.</a:t>
            </a:r>
          </a:p>
          <a:p>
            <a:pPr marL="0" algn="r" defTabSz="914400" rtl="1" eaLnBrk="1" latinLnBrk="0" hangingPunct="1"/>
            <a:r>
              <a:rPr lang="he-IL" dirty="0"/>
              <a:t>הרחבת העולם עצמו, תכנון שלבים ואתגרים, עיצוב העלילה וסיפור הרקע </a:t>
            </a:r>
          </a:p>
        </p:txBody>
      </p:sp>
      <p:sp>
        <p:nvSpPr>
          <p:cNvPr id="4" name="Slide Number Placeholder 3"/>
          <p:cNvSpPr>
            <a:spLocks noGrp="1"/>
          </p:cNvSpPr>
          <p:nvPr>
            <p:ph type="sldNum" sz="quarter" idx="5"/>
          </p:nvPr>
        </p:nvSpPr>
        <p:spPr/>
        <p:txBody>
          <a:bodyPr/>
          <a:lstStyle/>
          <a:p>
            <a:fld id="{212B8D56-A16B-0146-A96D-8A3B3FC20AE0}" type="slidenum">
              <a:rPr lang="en-IL" smtClean="0"/>
              <a:t>9</a:t>
            </a:fld>
            <a:endParaRPr lang="en-IL"/>
          </a:p>
        </p:txBody>
      </p:sp>
    </p:spTree>
    <p:extLst>
      <p:ext uri="{BB962C8B-B14F-4D97-AF65-F5344CB8AC3E}">
        <p14:creationId xmlns:p14="http://schemas.microsoft.com/office/powerpoint/2010/main" val="22105121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5/28/25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8283238" cy="10284321"/>
          </a:xfrm>
          <a:prstGeom prst="rect">
            <a:avLst/>
          </a:prstGeom>
        </p:spPr>
      </p:pic>
      <p:sp>
        <p:nvSpPr>
          <p:cNvPr id="2" name="Title 1"/>
          <p:cNvSpPr>
            <a:spLocks noGrp="1"/>
          </p:cNvSpPr>
          <p:nvPr>
            <p:ph type="title"/>
          </p:nvPr>
        </p:nvSpPr>
        <p:spPr>
          <a:xfrm>
            <a:off x="1028702" y="914402"/>
            <a:ext cx="15197141" cy="41147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028701" y="5257800"/>
            <a:ext cx="15197142" cy="1257300"/>
          </a:xfrm>
        </p:spPr>
        <p:txBody>
          <a:bodyPr vert="horz" lIns="91440" tIns="45720" rIns="91440" bIns="45720" rtlCol="0" anchor="b">
            <a:normAutofit/>
          </a:bodyPr>
          <a:lstStyle>
            <a:lvl1pPr>
              <a:buNone/>
              <a:defRPr lang="en-US" sz="42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028700" y="6515100"/>
            <a:ext cx="15197142" cy="2171700"/>
          </a:xfrm>
        </p:spPr>
        <p:txBody>
          <a:bodyPr anchor="t">
            <a:normAutofit/>
          </a:bodyPr>
          <a:lstStyle>
            <a:lvl1pPr marL="0" indent="0" algn="l">
              <a:buNone/>
              <a:defRPr sz="2700">
                <a:solidFill>
                  <a:schemeClr val="tx1"/>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FBCB5B7-A062-FE46-B749-78153EF03685}" type="datetimeFigureOut">
              <a:rPr lang="en-IL" smtClean="0"/>
              <a:t>28/05/2025</a:t>
            </a:fld>
            <a:endParaRPr lang="en-IL"/>
          </a:p>
        </p:txBody>
      </p:sp>
      <p:sp>
        <p:nvSpPr>
          <p:cNvPr id="5" name="Footer Placeholder 4"/>
          <p:cNvSpPr>
            <a:spLocks noGrp="1"/>
          </p:cNvSpPr>
          <p:nvPr>
            <p:ph type="ftr" sz="quarter" idx="11"/>
          </p:nvPr>
        </p:nvSpPr>
        <p:spPr/>
        <p:txBody>
          <a:bodyPr/>
          <a:lstStyle/>
          <a:p>
            <a:endParaRPr lang="en-IL"/>
          </a:p>
        </p:txBody>
      </p:sp>
      <p:sp>
        <p:nvSpPr>
          <p:cNvPr id="6" name="Slide Number Placeholder 5"/>
          <p:cNvSpPr>
            <a:spLocks noGrp="1"/>
          </p:cNvSpPr>
          <p:nvPr>
            <p:ph type="sldNum" sz="quarter" idx="12"/>
          </p:nvPr>
        </p:nvSpPr>
        <p:spPr/>
        <p:txBody>
          <a:bodyPr/>
          <a:lstStyle/>
          <a:p>
            <a:fld id="{E79BC667-9589-CD44-80A2-C17334E443A8}" type="slidenum">
              <a:rPr lang="en-IL" smtClean="0"/>
              <a:t>‹#›</a:t>
            </a:fld>
            <a:endParaRPr lang="en-IL"/>
          </a:p>
        </p:txBody>
      </p:sp>
    </p:spTree>
    <p:extLst>
      <p:ext uri="{BB962C8B-B14F-4D97-AF65-F5344CB8AC3E}">
        <p14:creationId xmlns:p14="http://schemas.microsoft.com/office/powerpoint/2010/main" val="14165657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5/28/25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5/28/25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5/28/25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5/28/25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5/28/25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5/28/25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5/28/25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5/28/25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notesSlide" Target="../notesSlides/notesSlide10.xml"/><Relationship Id="rId7" Type="http://schemas.openxmlformats.org/officeDocument/2006/relationships/image" Target="../media/image20.png"/><Relationship Id="rId2" Type="http://schemas.openxmlformats.org/officeDocument/2006/relationships/slideLayout" Target="../slideLayouts/slideLayout1.xml"/><Relationship Id="rId1" Type="http://schemas.openxmlformats.org/officeDocument/2006/relationships/themeOverride" Target="../theme/themeOverride7.xml"/><Relationship Id="rId6" Type="http://schemas.openxmlformats.org/officeDocument/2006/relationships/image" Target="../media/image19.png"/><Relationship Id="rId5" Type="http://schemas.openxmlformats.org/officeDocument/2006/relationships/image" Target="../media/image2.jpeg"/><Relationship Id="rId4" Type="http://schemas.openxmlformats.org/officeDocument/2006/relationships/image" Target="../media/image17.png"/><Relationship Id="rId9" Type="http://schemas.openxmlformats.org/officeDocument/2006/relationships/image" Target="../media/image22.png"/></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8.gif"/><Relationship Id="rId4" Type="http://schemas.openxmlformats.org/officeDocument/2006/relationships/image" Target="../media/image7.gif"/></Relationships>
</file>

<file path=ppt/slides/_rels/slide3.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6.jpeg"/><Relationship Id="rId7"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1.svg"/><Relationship Id="rId11" Type="http://schemas.openxmlformats.org/officeDocument/2006/relationships/image" Target="../media/image16.png"/><Relationship Id="rId5" Type="http://schemas.openxmlformats.org/officeDocument/2006/relationships/image" Target="../media/image10.png"/><Relationship Id="rId10" Type="http://schemas.openxmlformats.org/officeDocument/2006/relationships/image" Target="../media/image15.svg"/><Relationship Id="rId4" Type="http://schemas.openxmlformats.org/officeDocument/2006/relationships/image" Target="../media/image9.png"/><Relationship Id="rId9" Type="http://schemas.openxmlformats.org/officeDocument/2006/relationships/image" Target="../media/image14.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7" Type="http://schemas.microsoft.com/office/2007/relationships/hdphoto" Target="../media/hdphoto1.wdp"/><Relationship Id="rId2" Type="http://schemas.openxmlformats.org/officeDocument/2006/relationships/slideLayout" Target="../slideLayouts/slideLayout7.xml"/><Relationship Id="rId1" Type="http://schemas.openxmlformats.org/officeDocument/2006/relationships/themeOverride" Target="../theme/themeOverride1.xml"/><Relationship Id="rId6" Type="http://schemas.openxmlformats.org/officeDocument/2006/relationships/image" Target="../media/image18.png"/><Relationship Id="rId5" Type="http://schemas.openxmlformats.org/officeDocument/2006/relationships/image" Target="../media/image6.jpeg"/><Relationship Id="rId4" Type="http://schemas.openxmlformats.org/officeDocument/2006/relationships/image" Target="../media/image17.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hemeOverride" Target="../theme/themeOverride2.xml"/><Relationship Id="rId6" Type="http://schemas.microsoft.com/office/2007/relationships/hdphoto" Target="../media/hdphoto2.wdp"/><Relationship Id="rId5" Type="http://schemas.openxmlformats.org/officeDocument/2006/relationships/image" Target="../media/image18.png"/><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hemeOverride" Target="../theme/themeOverride3.xml"/><Relationship Id="rId6" Type="http://schemas.microsoft.com/office/2007/relationships/hdphoto" Target="../media/hdphoto3.wdp"/><Relationship Id="rId5" Type="http://schemas.openxmlformats.org/officeDocument/2006/relationships/image" Target="../media/image18.png"/><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hemeOverride" Target="../theme/themeOverride4.xml"/><Relationship Id="rId6" Type="http://schemas.microsoft.com/office/2007/relationships/hdphoto" Target="../media/hdphoto4.wdp"/><Relationship Id="rId5" Type="http://schemas.openxmlformats.org/officeDocument/2006/relationships/image" Target="../media/image18.pn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themeOverride" Target="../theme/themeOverride5.xml"/><Relationship Id="rId6" Type="http://schemas.microsoft.com/office/2007/relationships/hdphoto" Target="../media/hdphoto5.wdp"/><Relationship Id="rId5" Type="http://schemas.openxmlformats.org/officeDocument/2006/relationships/image" Target="../media/image18.pn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2.xml"/><Relationship Id="rId1" Type="http://schemas.openxmlformats.org/officeDocument/2006/relationships/themeOverride" Target="../theme/themeOverride6.xml"/><Relationship Id="rId6" Type="http://schemas.microsoft.com/office/2007/relationships/hdphoto" Target="../media/hdphoto6.wdp"/><Relationship Id="rId5" Type="http://schemas.openxmlformats.org/officeDocument/2006/relationships/image" Target="../media/image18.pn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a:spLocks noGrp="1" noRot="1" noMove="1" noResize="1" noEditPoints="1" noAdjustHandles="1" noChangeArrowheads="1" noChangeShapeType="1"/>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en-IL"/>
          </a:p>
        </p:txBody>
      </p:sp>
      <p:sp>
        <p:nvSpPr>
          <p:cNvPr id="3" name="Freeform 3"/>
          <p:cNvSpPr/>
          <p:nvPr/>
        </p:nvSpPr>
        <p:spPr>
          <a:xfrm>
            <a:off x="14757942" y="8112596"/>
            <a:ext cx="2501358" cy="1361798"/>
          </a:xfrm>
          <a:custGeom>
            <a:avLst/>
            <a:gdLst/>
            <a:ahLst/>
            <a:cxnLst/>
            <a:rect l="l" t="t" r="r" b="b"/>
            <a:pathLst>
              <a:path w="2501358" h="1361798">
                <a:moveTo>
                  <a:pt x="0" y="0"/>
                </a:moveTo>
                <a:lnTo>
                  <a:pt x="2501358" y="0"/>
                </a:lnTo>
                <a:lnTo>
                  <a:pt x="2501358" y="1361798"/>
                </a:lnTo>
                <a:lnTo>
                  <a:pt x="0" y="1361798"/>
                </a:lnTo>
                <a:lnTo>
                  <a:pt x="0" y="0"/>
                </a:lnTo>
                <a:close/>
              </a:path>
            </a:pathLst>
          </a:custGeom>
          <a:blipFill>
            <a:blip r:embed="rId4"/>
            <a:stretch>
              <a:fillRect l="-4290" t="-38071" r="-4504" b="-61763"/>
            </a:stretch>
          </a:blipFill>
        </p:spPr>
        <p:txBody>
          <a:bodyPr/>
          <a:lstStyle/>
          <a:p>
            <a:endParaRPr lang="en-IL"/>
          </a:p>
        </p:txBody>
      </p:sp>
      <p:sp>
        <p:nvSpPr>
          <p:cNvPr id="4" name="Freeform 4"/>
          <p:cNvSpPr/>
          <p:nvPr/>
        </p:nvSpPr>
        <p:spPr>
          <a:xfrm>
            <a:off x="14757942" y="8112596"/>
            <a:ext cx="2501358" cy="1361798"/>
          </a:xfrm>
          <a:custGeom>
            <a:avLst/>
            <a:gdLst/>
            <a:ahLst/>
            <a:cxnLst/>
            <a:rect l="l" t="t" r="r" b="b"/>
            <a:pathLst>
              <a:path w="2501358" h="1361798">
                <a:moveTo>
                  <a:pt x="0" y="0"/>
                </a:moveTo>
                <a:lnTo>
                  <a:pt x="2501358" y="0"/>
                </a:lnTo>
                <a:lnTo>
                  <a:pt x="2501358" y="1361798"/>
                </a:lnTo>
                <a:lnTo>
                  <a:pt x="0" y="1361798"/>
                </a:lnTo>
                <a:lnTo>
                  <a:pt x="0" y="0"/>
                </a:lnTo>
                <a:close/>
              </a:path>
            </a:pathLst>
          </a:custGeom>
          <a:blipFill>
            <a:blip r:embed="rId5"/>
            <a:stretch>
              <a:fillRect l="-4360" t="-39056" r="-5145" b="-62084"/>
            </a:stretch>
          </a:blipFill>
        </p:spPr>
        <p:txBody>
          <a:bodyPr/>
          <a:lstStyle/>
          <a:p>
            <a:endParaRPr lang="en-IL"/>
          </a:p>
        </p:txBody>
      </p:sp>
      <p:sp>
        <p:nvSpPr>
          <p:cNvPr id="5" name="Freeform 5"/>
          <p:cNvSpPr/>
          <p:nvPr/>
        </p:nvSpPr>
        <p:spPr>
          <a:xfrm>
            <a:off x="11082252" y="8287234"/>
            <a:ext cx="2903288" cy="1012522"/>
          </a:xfrm>
          <a:custGeom>
            <a:avLst/>
            <a:gdLst/>
            <a:ahLst/>
            <a:cxnLst/>
            <a:rect l="l" t="t" r="r" b="b"/>
            <a:pathLst>
              <a:path w="2903288" h="1012522">
                <a:moveTo>
                  <a:pt x="0" y="0"/>
                </a:moveTo>
                <a:lnTo>
                  <a:pt x="2903288" y="0"/>
                </a:lnTo>
                <a:lnTo>
                  <a:pt x="2903288" y="1012522"/>
                </a:lnTo>
                <a:lnTo>
                  <a:pt x="0" y="1012522"/>
                </a:lnTo>
                <a:lnTo>
                  <a:pt x="0" y="0"/>
                </a:lnTo>
                <a:close/>
              </a:path>
            </a:pathLst>
          </a:custGeom>
          <a:blipFill>
            <a:blip r:embed="rId6"/>
            <a:stretch>
              <a:fillRect/>
            </a:stretch>
          </a:blipFill>
        </p:spPr>
        <p:txBody>
          <a:bodyPr/>
          <a:lstStyle/>
          <a:p>
            <a:endParaRPr lang="en-IL"/>
          </a:p>
        </p:txBody>
      </p:sp>
      <p:sp>
        <p:nvSpPr>
          <p:cNvPr id="6" name="TextBox 6"/>
          <p:cNvSpPr txBox="1"/>
          <p:nvPr/>
        </p:nvSpPr>
        <p:spPr>
          <a:xfrm>
            <a:off x="11234549" y="5076825"/>
            <a:ext cx="2750990" cy="1535319"/>
          </a:xfrm>
          <a:prstGeom prst="rect">
            <a:avLst/>
          </a:prstGeom>
        </p:spPr>
        <p:txBody>
          <a:bodyPr lIns="0" tIns="0" rIns="0" bIns="0" rtlCol="0" anchor="t">
            <a:spAutoFit/>
          </a:bodyPr>
          <a:lstStyle/>
          <a:p>
            <a:pPr algn="ctr">
              <a:lnSpc>
                <a:spcPts val="4101"/>
              </a:lnSpc>
            </a:pPr>
            <a:r>
              <a:rPr lang="en-US" sz="2929" dirty="0">
                <a:solidFill>
                  <a:srgbClr val="E9D8E7"/>
                </a:solidFill>
                <a:latin typeface="League Gothic"/>
                <a:ea typeface="League Gothic"/>
                <a:cs typeface="League Gothic"/>
                <a:sym typeface="League Gothic"/>
              </a:rPr>
              <a:t>Developers:</a:t>
            </a:r>
          </a:p>
          <a:p>
            <a:pPr algn="ctr">
              <a:lnSpc>
                <a:spcPts val="4101"/>
              </a:lnSpc>
            </a:pPr>
            <a:r>
              <a:rPr lang="en-US" sz="2929" dirty="0">
                <a:solidFill>
                  <a:srgbClr val="E9D8E7"/>
                </a:solidFill>
                <a:latin typeface="League Gothic"/>
                <a:ea typeface="League Gothic"/>
                <a:cs typeface="League Gothic"/>
                <a:sym typeface="League Gothic"/>
              </a:rPr>
              <a:t>Daniel Fradkin</a:t>
            </a:r>
          </a:p>
          <a:p>
            <a:pPr algn="ctr">
              <a:lnSpc>
                <a:spcPts val="4101"/>
              </a:lnSpc>
              <a:spcBef>
                <a:spcPct val="0"/>
              </a:spcBef>
            </a:pPr>
            <a:r>
              <a:rPr lang="en-US" sz="2929" dirty="0">
                <a:solidFill>
                  <a:srgbClr val="E9D8E7"/>
                </a:solidFill>
                <a:latin typeface="League Gothic"/>
                <a:ea typeface="League Gothic"/>
                <a:cs typeface="League Gothic"/>
                <a:sym typeface="League Gothic"/>
              </a:rPr>
              <a:t>Or Bar-Califa</a:t>
            </a:r>
          </a:p>
        </p:txBody>
      </p:sp>
      <p:sp>
        <p:nvSpPr>
          <p:cNvPr id="7" name="TextBox 7"/>
          <p:cNvSpPr txBox="1"/>
          <p:nvPr/>
        </p:nvSpPr>
        <p:spPr>
          <a:xfrm>
            <a:off x="9789829" y="6774069"/>
            <a:ext cx="9086870" cy="556149"/>
          </a:xfrm>
          <a:prstGeom prst="rect">
            <a:avLst/>
          </a:prstGeom>
        </p:spPr>
        <p:txBody>
          <a:bodyPr lIns="0" tIns="0" rIns="0" bIns="0" rtlCol="0" anchor="t">
            <a:spAutoFit/>
          </a:bodyPr>
          <a:lstStyle/>
          <a:p>
            <a:pPr algn="ctr">
              <a:lnSpc>
                <a:spcPts val="4521"/>
              </a:lnSpc>
              <a:spcBef>
                <a:spcPct val="0"/>
              </a:spcBef>
            </a:pPr>
            <a:r>
              <a:rPr lang="en-US" sz="3229">
                <a:solidFill>
                  <a:srgbClr val="E9D8E7"/>
                </a:solidFill>
                <a:latin typeface="League Gothic"/>
                <a:ea typeface="League Gothic"/>
                <a:cs typeface="League Gothic"/>
                <a:sym typeface="League Gothic"/>
              </a:rPr>
              <a:t>Mentoring by Ella Luna Pleasence</a:t>
            </a:r>
          </a:p>
        </p:txBody>
      </p:sp>
      <p:sp>
        <p:nvSpPr>
          <p:cNvPr id="8" name="TextBox 8"/>
          <p:cNvSpPr txBox="1"/>
          <p:nvPr/>
        </p:nvSpPr>
        <p:spPr>
          <a:xfrm>
            <a:off x="1938835" y="2019749"/>
            <a:ext cx="14410330" cy="1637158"/>
          </a:xfrm>
          <a:prstGeom prst="rect">
            <a:avLst/>
          </a:prstGeom>
        </p:spPr>
        <p:txBody>
          <a:bodyPr lIns="0" tIns="0" rIns="0" bIns="0" rtlCol="0" anchor="t">
            <a:spAutoFit/>
          </a:bodyPr>
          <a:lstStyle/>
          <a:p>
            <a:pPr algn="ctr">
              <a:lnSpc>
                <a:spcPts val="4374"/>
              </a:lnSpc>
            </a:pPr>
            <a:r>
              <a:rPr lang="en-US" sz="3124" dirty="0">
                <a:solidFill>
                  <a:srgbClr val="E9D8E7"/>
                </a:solidFill>
                <a:latin typeface="League Gothic"/>
                <a:ea typeface="League Gothic"/>
                <a:cs typeface="League Gothic"/>
                <a:sym typeface="League Gothic"/>
              </a:rPr>
              <a:t>What if the human mind was a deep, intricate eco-system, with every aspect having a physical form and the hard fought battles inside will take place right in-front of your eyes?</a:t>
            </a:r>
          </a:p>
          <a:p>
            <a:pPr algn="ctr">
              <a:lnSpc>
                <a:spcPts val="4374"/>
              </a:lnSpc>
              <a:spcBef>
                <a:spcPct val="0"/>
              </a:spcBef>
            </a:pPr>
            <a:r>
              <a:rPr lang="en-US" sz="3124" dirty="0">
                <a:solidFill>
                  <a:srgbClr val="E9D8E7"/>
                </a:solidFill>
                <a:latin typeface="League Gothic"/>
                <a:ea typeface="League Gothic"/>
                <a:cs typeface="League Gothic"/>
                <a:sym typeface="League Gothic"/>
              </a:rPr>
              <a:t>Shadow &amp; Eye is a 2D Metroidvania where not only do you fight inner demons, but you ARM yourself with them.</a:t>
            </a:r>
          </a:p>
        </p:txBody>
      </p:sp>
      <p:sp>
        <p:nvSpPr>
          <p:cNvPr id="9" name="TextBox 9"/>
          <p:cNvSpPr txBox="1"/>
          <p:nvPr/>
        </p:nvSpPr>
        <p:spPr>
          <a:xfrm>
            <a:off x="3954735" y="-50022"/>
            <a:ext cx="10378529" cy="2126921"/>
          </a:xfrm>
          <a:prstGeom prst="rect">
            <a:avLst/>
          </a:prstGeom>
        </p:spPr>
        <p:txBody>
          <a:bodyPr lIns="0" tIns="0" rIns="0" bIns="0" rtlCol="0" anchor="t">
            <a:spAutoFit/>
          </a:bodyPr>
          <a:lstStyle/>
          <a:p>
            <a:pPr algn="ctr">
              <a:lnSpc>
                <a:spcPts val="17168"/>
              </a:lnSpc>
              <a:spcBef>
                <a:spcPct val="0"/>
              </a:spcBef>
            </a:pPr>
            <a:r>
              <a:rPr lang="en-US" sz="12262" dirty="0">
                <a:solidFill>
                  <a:srgbClr val="E9D8E7"/>
                </a:solidFill>
                <a:latin typeface="Indi Kazka"/>
                <a:ea typeface="Indi Kazka"/>
                <a:cs typeface="Indi Kazka"/>
                <a:sym typeface="Indi Kazka"/>
              </a:rPr>
              <a:t>Shadow &amp; Eye</a:t>
            </a:r>
          </a:p>
        </p:txBody>
      </p:sp>
      <p:sp>
        <p:nvSpPr>
          <p:cNvPr id="10" name="TextBox 10"/>
          <p:cNvSpPr txBox="1"/>
          <p:nvPr/>
        </p:nvSpPr>
        <p:spPr>
          <a:xfrm>
            <a:off x="14402489" y="5076825"/>
            <a:ext cx="2750990" cy="1535319"/>
          </a:xfrm>
          <a:prstGeom prst="rect">
            <a:avLst/>
          </a:prstGeom>
        </p:spPr>
        <p:txBody>
          <a:bodyPr lIns="0" tIns="0" rIns="0" bIns="0" rtlCol="0" anchor="t">
            <a:spAutoFit/>
          </a:bodyPr>
          <a:lstStyle/>
          <a:p>
            <a:pPr algn="ctr">
              <a:lnSpc>
                <a:spcPts val="4101"/>
              </a:lnSpc>
            </a:pPr>
            <a:r>
              <a:rPr lang="en-US" sz="2929" dirty="0">
                <a:solidFill>
                  <a:srgbClr val="E9D8E7"/>
                </a:solidFill>
                <a:latin typeface="League Gothic"/>
                <a:ea typeface="League Gothic"/>
                <a:cs typeface="League Gothic"/>
                <a:sym typeface="League Gothic"/>
              </a:rPr>
              <a:t>Animators:</a:t>
            </a:r>
          </a:p>
          <a:p>
            <a:pPr algn="ctr">
              <a:lnSpc>
                <a:spcPts val="4101"/>
              </a:lnSpc>
            </a:pPr>
            <a:r>
              <a:rPr lang="en-US" sz="2929" dirty="0">
                <a:solidFill>
                  <a:srgbClr val="E9D8E7"/>
                </a:solidFill>
                <a:latin typeface="League Gothic"/>
                <a:ea typeface="League Gothic"/>
                <a:cs typeface="League Gothic"/>
                <a:sym typeface="League Gothic"/>
              </a:rPr>
              <a:t>Naor Masri</a:t>
            </a:r>
          </a:p>
          <a:p>
            <a:pPr algn="ctr">
              <a:lnSpc>
                <a:spcPts val="4101"/>
              </a:lnSpc>
              <a:spcBef>
                <a:spcPct val="0"/>
              </a:spcBef>
            </a:pPr>
            <a:r>
              <a:rPr lang="en-US" sz="2929" dirty="0">
                <a:solidFill>
                  <a:srgbClr val="E9D8E7"/>
                </a:solidFill>
                <a:latin typeface="League Gothic"/>
                <a:ea typeface="League Gothic"/>
                <a:cs typeface="League Gothic"/>
                <a:sym typeface="League Gothic"/>
              </a:rPr>
              <a:t>Majd Francis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85000"/>
            <a:lum/>
          </a:blip>
          <a:srcRect/>
          <a:stretch>
            <a:fillRect t="-2000" b="-2000"/>
          </a:stretch>
        </a:blipFill>
        <a:effectLst/>
      </p:bgPr>
    </p:bg>
    <p:spTree>
      <p:nvGrpSpPr>
        <p:cNvPr id="1" name=""/>
        <p:cNvGrpSpPr/>
        <p:nvPr/>
      </p:nvGrpSpPr>
      <p:grpSpPr>
        <a:xfrm>
          <a:off x="0" y="0"/>
          <a:ext cx="0" cy="0"/>
          <a:chOff x="0" y="0"/>
          <a:chExt cx="0" cy="0"/>
        </a:xfrm>
      </p:grpSpPr>
      <p:sp>
        <p:nvSpPr>
          <p:cNvPr id="5" name="Freeform 4">
            <a:extLst>
              <a:ext uri="{FF2B5EF4-FFF2-40B4-BE49-F238E27FC236}">
                <a16:creationId xmlns:a16="http://schemas.microsoft.com/office/drawing/2014/main" id="{9DC3314E-E23E-DA3A-3E7A-1DEEA53A7FBA}"/>
              </a:ext>
            </a:extLst>
          </p:cNvPr>
          <p:cNvSpPr>
            <a:spLocks/>
          </p:cNvSpPr>
          <p:nvPr/>
        </p:nvSpPr>
        <p:spPr>
          <a:xfrm>
            <a:off x="-1" y="0"/>
            <a:ext cx="18288001"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dpi="0" rotWithShape="1">
            <a:blip r:embed="rId5"/>
            <a:srcRect/>
            <a:stretch>
              <a:fillRect/>
            </a:stretch>
          </a:blipFill>
        </p:spPr>
        <p:txBody>
          <a:bodyPr/>
          <a:lstStyle/>
          <a:p>
            <a:endParaRPr lang="en-IL" dirty="0"/>
          </a:p>
        </p:txBody>
      </p:sp>
      <p:sp>
        <p:nvSpPr>
          <p:cNvPr id="2" name="Title 1">
            <a:extLst>
              <a:ext uri="{FF2B5EF4-FFF2-40B4-BE49-F238E27FC236}">
                <a16:creationId xmlns:a16="http://schemas.microsoft.com/office/drawing/2014/main" id="{7D36E64D-3CC6-8519-0B36-4A2D0AD85EFD}"/>
              </a:ext>
            </a:extLst>
          </p:cNvPr>
          <p:cNvSpPr>
            <a:spLocks noGrp="1"/>
          </p:cNvSpPr>
          <p:nvPr>
            <p:ph type="ctrTitle"/>
          </p:nvPr>
        </p:nvSpPr>
        <p:spPr>
          <a:xfrm>
            <a:off x="3619499" y="1055725"/>
            <a:ext cx="11049000" cy="2057399"/>
          </a:xfrm>
        </p:spPr>
        <p:txBody>
          <a:bodyPr>
            <a:normAutofit/>
          </a:bodyPr>
          <a:lstStyle/>
          <a:p>
            <a:pPr lvl="1" algn="l" rtl="0">
              <a:lnSpc>
                <a:spcPts val="5049"/>
              </a:lnSpc>
              <a:spcBef>
                <a:spcPct val="0"/>
              </a:spcBef>
            </a:pPr>
            <a:r>
              <a:rPr lang="en-US" sz="7200" kern="1200" dirty="0">
                <a:solidFill>
                  <a:schemeClr val="bg1">
                    <a:lumMod val="85000"/>
                  </a:schemeClr>
                </a:solidFill>
                <a:latin typeface="Indi Kazka"/>
                <a:ea typeface="+mn-ea"/>
                <a:cs typeface="+mn-cs"/>
              </a:rPr>
              <a:t>Thanks for listening!</a:t>
            </a:r>
            <a:endParaRPr lang="en-IL" sz="7200" kern="1200" dirty="0">
              <a:solidFill>
                <a:schemeClr val="bg1">
                  <a:lumMod val="85000"/>
                </a:schemeClr>
              </a:solidFill>
              <a:latin typeface="Indi Kazka"/>
              <a:ea typeface="+mn-ea"/>
              <a:cs typeface="+mn-cs"/>
            </a:endParaRPr>
          </a:p>
        </p:txBody>
      </p:sp>
      <p:sp>
        <p:nvSpPr>
          <p:cNvPr id="3" name="Subtitle 2">
            <a:extLst>
              <a:ext uri="{FF2B5EF4-FFF2-40B4-BE49-F238E27FC236}">
                <a16:creationId xmlns:a16="http://schemas.microsoft.com/office/drawing/2014/main" id="{483E33DD-2071-89F0-0AA5-B8B71B87FB4D}"/>
              </a:ext>
            </a:extLst>
          </p:cNvPr>
          <p:cNvSpPr>
            <a:spLocks noGrp="1"/>
          </p:cNvSpPr>
          <p:nvPr>
            <p:ph type="subTitle" idx="1"/>
          </p:nvPr>
        </p:nvSpPr>
        <p:spPr>
          <a:xfrm>
            <a:off x="12268200" y="8673383"/>
            <a:ext cx="3200400" cy="658776"/>
          </a:xfrm>
        </p:spPr>
        <p:txBody>
          <a:bodyPr>
            <a:normAutofit/>
          </a:bodyPr>
          <a:lstStyle/>
          <a:p>
            <a:pPr algn="l"/>
            <a:r>
              <a:rPr lang="en-US" sz="3100" dirty="0">
                <a:solidFill>
                  <a:srgbClr val="E9D8E7"/>
                </a:solidFill>
                <a:latin typeface="League Gothic"/>
              </a:rPr>
              <a:t>Team: Daniel, Or, Naor, Majd</a:t>
            </a:r>
          </a:p>
        </p:txBody>
      </p:sp>
      <p:pic>
        <p:nvPicPr>
          <p:cNvPr id="6" name="Picture 5" descr="A qr code with black squares&#10;&#10;AI-generated content may be incorrect.">
            <a:extLst>
              <a:ext uri="{FF2B5EF4-FFF2-40B4-BE49-F238E27FC236}">
                <a16:creationId xmlns:a16="http://schemas.microsoft.com/office/drawing/2014/main" id="{693D129F-5FF3-CDA5-7D46-E75FB6093A8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90599" y="3238500"/>
            <a:ext cx="2628900" cy="2628900"/>
          </a:xfrm>
          <a:prstGeom prst="rect">
            <a:avLst/>
          </a:prstGeom>
        </p:spPr>
      </p:pic>
      <p:sp>
        <p:nvSpPr>
          <p:cNvPr id="7" name="TextBox 6">
            <a:extLst>
              <a:ext uri="{FF2B5EF4-FFF2-40B4-BE49-F238E27FC236}">
                <a16:creationId xmlns:a16="http://schemas.microsoft.com/office/drawing/2014/main" id="{CB3665AB-C6BE-3567-B4AE-CF74C7F13778}"/>
              </a:ext>
            </a:extLst>
          </p:cNvPr>
          <p:cNvSpPr txBox="1"/>
          <p:nvPr/>
        </p:nvSpPr>
        <p:spPr>
          <a:xfrm>
            <a:off x="1170807" y="5867399"/>
            <a:ext cx="2268484" cy="461665"/>
          </a:xfrm>
          <a:prstGeom prst="rect">
            <a:avLst/>
          </a:prstGeom>
          <a:noFill/>
        </p:spPr>
        <p:txBody>
          <a:bodyPr wrap="square" rtlCol="0">
            <a:spAutoFit/>
          </a:bodyPr>
          <a:lstStyle/>
          <a:p>
            <a:r>
              <a:rPr lang="en-US" sz="2400" dirty="0">
                <a:solidFill>
                  <a:srgbClr val="E9D8E7"/>
                </a:solidFill>
                <a:latin typeface="League Gothic"/>
              </a:rPr>
              <a:t>Download Beta at itch.io</a:t>
            </a:r>
            <a:endParaRPr lang="en-IL" sz="2400" dirty="0"/>
          </a:p>
        </p:txBody>
      </p:sp>
      <p:pic>
        <p:nvPicPr>
          <p:cNvPr id="15" name="Picture 14" descr="A person's body in the dark&#10;&#10;AI-generated content may be incorrect.">
            <a:extLst>
              <a:ext uri="{FF2B5EF4-FFF2-40B4-BE49-F238E27FC236}">
                <a16:creationId xmlns:a16="http://schemas.microsoft.com/office/drawing/2014/main" id="{15EB33D6-AD07-7590-8F90-70771797339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324600" y="1752243"/>
            <a:ext cx="14631668" cy="8230313"/>
          </a:xfrm>
          <a:prstGeom prst="rect">
            <a:avLst/>
          </a:prstGeom>
        </p:spPr>
      </p:pic>
      <p:pic>
        <p:nvPicPr>
          <p:cNvPr id="17" name="Picture 16" descr="A black background with white lights&#10;&#10;AI-generated content may be incorrect.">
            <a:extLst>
              <a:ext uri="{FF2B5EF4-FFF2-40B4-BE49-F238E27FC236}">
                <a16:creationId xmlns:a16="http://schemas.microsoft.com/office/drawing/2014/main" id="{76D2CF71-8283-4B6E-CE1C-D2BD8A5D1772}"/>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361432" y="1635675"/>
            <a:ext cx="14631668" cy="8230313"/>
          </a:xfrm>
          <a:prstGeom prst="rect">
            <a:avLst/>
          </a:prstGeom>
        </p:spPr>
      </p:pic>
      <p:pic>
        <p:nvPicPr>
          <p:cNvPr id="19" name="Picture 18" descr="A blue and white circle with black center&#10;&#10;AI-generated content may be incorrect.">
            <a:extLst>
              <a:ext uri="{FF2B5EF4-FFF2-40B4-BE49-F238E27FC236}">
                <a16:creationId xmlns:a16="http://schemas.microsoft.com/office/drawing/2014/main" id="{91BFDCF6-62A3-1E4C-B51E-C763D83ECFDC}"/>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304548" y="1936909"/>
            <a:ext cx="14631668" cy="8230313"/>
          </a:xfrm>
          <a:prstGeom prst="rect">
            <a:avLst/>
          </a:prstGeom>
        </p:spPr>
      </p:pic>
    </p:spTree>
    <p:extLst>
      <p:ext uri="{BB962C8B-B14F-4D97-AF65-F5344CB8AC3E}">
        <p14:creationId xmlns:p14="http://schemas.microsoft.com/office/powerpoint/2010/main" val="3387798283"/>
      </p:ext>
    </p:extLst>
  </p:cSld>
  <p:clrMapOvr>
    <a:overrideClrMapping bg1="lt1" tx1="dk1" bg2="lt2" tx2="dk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l="-2181" r="-2181"/>
          </a:stretch>
        </a:blipFill>
        <a:effectLst/>
      </p:bgPr>
    </p:bg>
    <p:spTree>
      <p:nvGrpSpPr>
        <p:cNvPr id="1" name=""/>
        <p:cNvGrpSpPr/>
        <p:nvPr/>
      </p:nvGrpSpPr>
      <p:grpSpPr>
        <a:xfrm>
          <a:off x="0" y="0"/>
          <a:ext cx="0" cy="0"/>
          <a:chOff x="0" y="0"/>
          <a:chExt cx="0" cy="0"/>
        </a:xfrm>
      </p:grpSpPr>
      <p:sp>
        <p:nvSpPr>
          <p:cNvPr id="2" name="Freeform 2"/>
          <p:cNvSpPr>
            <a:spLocks noGrp="1" noRot="1" noMove="1" noResize="1" noEditPoints="1" noAdjustHandles="1" noChangeArrowheads="1" noChangeShapeType="1"/>
          </p:cNvSpPr>
          <p:nvPr/>
        </p:nvSpPr>
        <p:spPr>
          <a:xfrm>
            <a:off x="21863" y="0"/>
            <a:ext cx="18288000" cy="10676175"/>
          </a:xfrm>
          <a:custGeom>
            <a:avLst/>
            <a:gdLst/>
            <a:ahLst/>
            <a:cxnLst/>
            <a:rect l="l" t="t" r="r" b="b"/>
            <a:pathLst>
              <a:path w="18288000" h="10676175">
                <a:moveTo>
                  <a:pt x="0" y="0"/>
                </a:moveTo>
                <a:lnTo>
                  <a:pt x="18288000" y="0"/>
                </a:lnTo>
                <a:lnTo>
                  <a:pt x="18288000" y="10676175"/>
                </a:lnTo>
                <a:lnTo>
                  <a:pt x="0" y="10676175"/>
                </a:lnTo>
                <a:lnTo>
                  <a:pt x="0" y="0"/>
                </a:lnTo>
                <a:close/>
              </a:path>
            </a:pathLst>
          </a:custGeom>
          <a:blipFill>
            <a:blip r:embed="rId3"/>
            <a:stretch>
              <a:fillRect l="-2181" r="-2181"/>
            </a:stretch>
          </a:blipFill>
        </p:spPr>
        <p:txBody>
          <a:bodyPr/>
          <a:lstStyle/>
          <a:p>
            <a:pPr algn="ctr">
              <a:lnSpc>
                <a:spcPts val="11200"/>
              </a:lnSpc>
              <a:spcBef>
                <a:spcPct val="0"/>
              </a:spcBef>
            </a:pPr>
            <a:r>
              <a:rPr lang="en-US" sz="8000" dirty="0">
                <a:solidFill>
                  <a:srgbClr val="000000"/>
                </a:solidFill>
                <a:latin typeface="Indi Kazka"/>
                <a:ea typeface="Indi Kazka"/>
                <a:cs typeface="Indi Kazka"/>
                <a:sym typeface="Indi Kazka"/>
              </a:rPr>
              <a:t>The concept</a:t>
            </a:r>
          </a:p>
        </p:txBody>
      </p:sp>
      <p:pic>
        <p:nvPicPr>
          <p:cNvPr id="4" name="Picture 4"/>
          <p:cNvPicPr>
            <a:picLocks noChangeAspect="1"/>
          </p:cNvPicPr>
          <p:nvPr/>
        </p:nvPicPr>
        <p:blipFill>
          <a:blip r:embed="rId4"/>
          <a:srcRect/>
          <a:stretch>
            <a:fillRect/>
          </a:stretch>
        </p:blipFill>
        <p:spPr>
          <a:xfrm>
            <a:off x="0" y="-325967"/>
            <a:ext cx="3649096" cy="3649096"/>
          </a:xfrm>
          <a:prstGeom prst="rect">
            <a:avLst/>
          </a:prstGeom>
        </p:spPr>
      </p:pic>
      <p:pic>
        <p:nvPicPr>
          <p:cNvPr id="5" name="Picture 5"/>
          <p:cNvPicPr>
            <a:picLocks noChangeAspect="1"/>
          </p:cNvPicPr>
          <p:nvPr/>
        </p:nvPicPr>
        <p:blipFill>
          <a:blip r:embed="rId5"/>
          <a:srcRect/>
          <a:stretch>
            <a:fillRect/>
          </a:stretch>
        </p:blipFill>
        <p:spPr>
          <a:xfrm flipH="1">
            <a:off x="14480361" y="6902267"/>
            <a:ext cx="3753297" cy="3753297"/>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a:spLocks noGrp="1" noRot="1" noMove="1" noResize="1" noEditPoints="1" noAdjustHandles="1" noChangeArrowheads="1" noChangeShapeType="1"/>
          </p:cNvSpPr>
          <p:nvPr/>
        </p:nvSpPr>
        <p:spPr>
          <a:xfrm>
            <a:off x="-51084" y="0"/>
            <a:ext cx="18339084" cy="10258425"/>
          </a:xfrm>
          <a:custGeom>
            <a:avLst/>
            <a:gdLst/>
            <a:ahLst/>
            <a:cxnLst/>
            <a:rect l="l" t="t" r="r" b="b"/>
            <a:pathLst>
              <a:path w="18339084" h="10258425">
                <a:moveTo>
                  <a:pt x="0" y="0"/>
                </a:moveTo>
                <a:lnTo>
                  <a:pt x="18339084" y="0"/>
                </a:lnTo>
                <a:lnTo>
                  <a:pt x="18339084" y="10258425"/>
                </a:lnTo>
                <a:lnTo>
                  <a:pt x="0" y="10258425"/>
                </a:lnTo>
                <a:lnTo>
                  <a:pt x="0" y="0"/>
                </a:lnTo>
                <a:close/>
              </a:path>
            </a:pathLst>
          </a:custGeom>
          <a:blipFill>
            <a:blip r:embed="rId3">
              <a:alphaModFix amt="46000"/>
            </a:blip>
            <a:stretch>
              <a:fillRect/>
            </a:stretch>
          </a:blipFill>
        </p:spPr>
        <p:txBody>
          <a:bodyPr/>
          <a:lstStyle/>
          <a:p>
            <a:endParaRPr lang="en-IL"/>
          </a:p>
        </p:txBody>
      </p:sp>
      <p:sp>
        <p:nvSpPr>
          <p:cNvPr id="3" name="Freeform 3"/>
          <p:cNvSpPr/>
          <p:nvPr/>
        </p:nvSpPr>
        <p:spPr>
          <a:xfrm>
            <a:off x="-748735" y="1763298"/>
            <a:ext cx="10973980" cy="7810001"/>
          </a:xfrm>
          <a:custGeom>
            <a:avLst/>
            <a:gdLst/>
            <a:ahLst/>
            <a:cxnLst/>
            <a:rect l="l" t="t" r="r" b="b"/>
            <a:pathLst>
              <a:path w="10973980" h="7810001">
                <a:moveTo>
                  <a:pt x="0" y="0"/>
                </a:moveTo>
                <a:lnTo>
                  <a:pt x="10973980" y="0"/>
                </a:lnTo>
                <a:lnTo>
                  <a:pt x="10973980" y="7810001"/>
                </a:lnTo>
                <a:lnTo>
                  <a:pt x="0" y="7810001"/>
                </a:lnTo>
                <a:lnTo>
                  <a:pt x="0" y="0"/>
                </a:lnTo>
                <a:close/>
              </a:path>
            </a:pathLst>
          </a:custGeom>
          <a:blipFill>
            <a:blip r:embed="rId4"/>
            <a:stretch>
              <a:fillRect t="-20469" b="-20042"/>
            </a:stretch>
          </a:blipFill>
        </p:spPr>
        <p:txBody>
          <a:bodyPr/>
          <a:lstStyle/>
          <a:p>
            <a:endParaRPr lang="en-IL"/>
          </a:p>
        </p:txBody>
      </p:sp>
      <p:sp>
        <p:nvSpPr>
          <p:cNvPr id="4" name="Freeform 4"/>
          <p:cNvSpPr/>
          <p:nvPr/>
        </p:nvSpPr>
        <p:spPr>
          <a:xfrm>
            <a:off x="9194851" y="1578767"/>
            <a:ext cx="8514131" cy="7662718"/>
          </a:xfrm>
          <a:custGeom>
            <a:avLst/>
            <a:gdLst/>
            <a:ahLst/>
            <a:cxnLst/>
            <a:rect l="l" t="t" r="r" b="b"/>
            <a:pathLst>
              <a:path w="8514131" h="7662718">
                <a:moveTo>
                  <a:pt x="0" y="0"/>
                </a:moveTo>
                <a:lnTo>
                  <a:pt x="8514130" y="0"/>
                </a:lnTo>
                <a:lnTo>
                  <a:pt x="8514130" y="7662717"/>
                </a:lnTo>
                <a:lnTo>
                  <a:pt x="0" y="7662717"/>
                </a:lnTo>
                <a:lnTo>
                  <a:pt x="0" y="0"/>
                </a:lnTo>
                <a:close/>
              </a:path>
            </a:pathLst>
          </a:custGeom>
          <a:blipFill>
            <a:blip r:embed="rId5">
              <a:alphaModFix amt="50000"/>
              <a:extLst>
                <a:ext uri="{96DAC541-7B7A-43D3-8B79-37D633B846F1}">
                  <asvg:svgBlip xmlns:asvg="http://schemas.microsoft.com/office/drawing/2016/SVG/main" r:embed="rId6"/>
                </a:ext>
              </a:extLst>
            </a:blip>
            <a:stretch>
              <a:fillRect/>
            </a:stretch>
          </a:blipFill>
        </p:spPr>
        <p:txBody>
          <a:bodyPr/>
          <a:lstStyle/>
          <a:p>
            <a:endParaRPr lang="en-IL"/>
          </a:p>
        </p:txBody>
      </p:sp>
      <p:sp>
        <p:nvSpPr>
          <p:cNvPr id="5" name="Freeform 5"/>
          <p:cNvSpPr/>
          <p:nvPr/>
        </p:nvSpPr>
        <p:spPr>
          <a:xfrm>
            <a:off x="10978020" y="4534405"/>
            <a:ext cx="4486673" cy="4680277"/>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7">
              <a:alphaModFix amt="70000"/>
              <a:extLst>
                <a:ext uri="{96DAC541-7B7A-43D3-8B79-37D633B846F1}">
                  <asvg:svgBlip xmlns:asvg="http://schemas.microsoft.com/office/drawing/2016/SVG/main" r:embed="rId8"/>
                </a:ext>
              </a:extLst>
            </a:blip>
            <a:stretch>
              <a:fillRect/>
            </a:stretch>
          </a:blipFill>
        </p:spPr>
        <p:txBody>
          <a:bodyPr/>
          <a:lstStyle/>
          <a:p>
            <a:endParaRPr lang="en-IL"/>
          </a:p>
        </p:txBody>
      </p:sp>
      <p:sp>
        <p:nvSpPr>
          <p:cNvPr id="6" name="Freeform 6"/>
          <p:cNvSpPr/>
          <p:nvPr/>
        </p:nvSpPr>
        <p:spPr>
          <a:xfrm>
            <a:off x="10870899" y="1592080"/>
            <a:ext cx="4612794" cy="4612794"/>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9">
              <a:alphaModFix amt="70000"/>
              <a:extLst>
                <a:ext uri="{96DAC541-7B7A-43D3-8B79-37D633B846F1}">
                  <asvg:svgBlip xmlns:asvg="http://schemas.microsoft.com/office/drawing/2016/SVG/main" r:embed="rId10"/>
                </a:ext>
              </a:extLst>
            </a:blip>
            <a:stretch>
              <a:fillRect/>
            </a:stretch>
          </a:blipFill>
        </p:spPr>
        <p:txBody>
          <a:bodyPr/>
          <a:lstStyle/>
          <a:p>
            <a:endParaRPr lang="en-IL"/>
          </a:p>
        </p:txBody>
      </p:sp>
      <p:sp>
        <p:nvSpPr>
          <p:cNvPr id="7" name="Freeform 7"/>
          <p:cNvSpPr/>
          <p:nvPr/>
        </p:nvSpPr>
        <p:spPr>
          <a:xfrm>
            <a:off x="12701686" y="4758270"/>
            <a:ext cx="1222866" cy="1228800"/>
          </a:xfrm>
          <a:custGeom>
            <a:avLst/>
            <a:gdLst/>
            <a:ahLst/>
            <a:cxnLst/>
            <a:rect l="l" t="t" r="r" b="b"/>
            <a:pathLst>
              <a:path w="1261215" h="1261215">
                <a:moveTo>
                  <a:pt x="0" y="0"/>
                </a:moveTo>
                <a:lnTo>
                  <a:pt x="1261215" y="0"/>
                </a:lnTo>
                <a:lnTo>
                  <a:pt x="1261215" y="1261215"/>
                </a:lnTo>
                <a:lnTo>
                  <a:pt x="0" y="1261215"/>
                </a:lnTo>
                <a:lnTo>
                  <a:pt x="0" y="0"/>
                </a:lnTo>
                <a:close/>
              </a:path>
            </a:pathLst>
          </a:custGeom>
          <a:blipFill>
            <a:blip r:embed="rId11"/>
            <a:stretch>
              <a:fillRect/>
            </a:stretch>
          </a:blipFill>
        </p:spPr>
        <p:txBody>
          <a:bodyPr/>
          <a:lstStyle/>
          <a:p>
            <a:endParaRPr lang="en-IL"/>
          </a:p>
        </p:txBody>
      </p:sp>
      <p:sp>
        <p:nvSpPr>
          <p:cNvPr id="8" name="TextBox 8"/>
          <p:cNvSpPr txBox="1"/>
          <p:nvPr/>
        </p:nvSpPr>
        <p:spPr>
          <a:xfrm>
            <a:off x="929147" y="86550"/>
            <a:ext cx="7498395" cy="1406524"/>
          </a:xfrm>
          <a:prstGeom prst="rect">
            <a:avLst/>
          </a:prstGeom>
        </p:spPr>
        <p:txBody>
          <a:bodyPr wrap="square" lIns="0" tIns="0" rIns="0" bIns="0" rtlCol="0" anchor="t">
            <a:spAutoFit/>
          </a:bodyPr>
          <a:lstStyle/>
          <a:p>
            <a:pPr algn="ctr">
              <a:lnSpc>
                <a:spcPts val="11200"/>
              </a:lnSpc>
              <a:spcBef>
                <a:spcPct val="0"/>
              </a:spcBef>
            </a:pPr>
            <a:r>
              <a:rPr lang="en-US" sz="8000" dirty="0">
                <a:solidFill>
                  <a:srgbClr val="000000"/>
                </a:solidFill>
                <a:latin typeface="Indi Kazka"/>
                <a:ea typeface="Indi Kazka"/>
                <a:cs typeface="Indi Kazka"/>
                <a:sym typeface="Indi Kazka"/>
              </a:rPr>
              <a:t>The Theory</a:t>
            </a:r>
          </a:p>
        </p:txBody>
      </p:sp>
      <p:sp>
        <p:nvSpPr>
          <p:cNvPr id="9" name="TextBox 9"/>
          <p:cNvSpPr txBox="1"/>
          <p:nvPr/>
        </p:nvSpPr>
        <p:spPr>
          <a:xfrm>
            <a:off x="11506288" y="5004251"/>
            <a:ext cx="1918136" cy="855718"/>
          </a:xfrm>
          <a:prstGeom prst="rect">
            <a:avLst/>
          </a:prstGeom>
        </p:spPr>
        <p:txBody>
          <a:bodyPr lIns="0" tIns="0" rIns="0" bIns="0" rtlCol="0" anchor="t">
            <a:spAutoFit/>
          </a:bodyPr>
          <a:lstStyle/>
          <a:p>
            <a:pPr algn="ctr">
              <a:lnSpc>
                <a:spcPts val="7049"/>
              </a:lnSpc>
              <a:spcBef>
                <a:spcPct val="0"/>
              </a:spcBef>
            </a:pPr>
            <a:r>
              <a:rPr lang="en-US" sz="5035" dirty="0">
                <a:solidFill>
                  <a:srgbClr val="000000"/>
                </a:solidFill>
                <a:latin typeface="League Gothic"/>
                <a:ea typeface="League Gothic"/>
                <a:cs typeface="League Gothic"/>
                <a:sym typeface="League Gothic"/>
              </a:rPr>
              <a:t>THE EYE</a:t>
            </a:r>
          </a:p>
        </p:txBody>
      </p:sp>
      <p:sp>
        <p:nvSpPr>
          <p:cNvPr id="10" name="TextBox 10"/>
          <p:cNvSpPr txBox="1"/>
          <p:nvPr/>
        </p:nvSpPr>
        <p:spPr>
          <a:xfrm>
            <a:off x="12759105" y="3342172"/>
            <a:ext cx="836383" cy="830188"/>
          </a:xfrm>
          <a:prstGeom prst="rect">
            <a:avLst/>
          </a:prstGeom>
        </p:spPr>
        <p:txBody>
          <a:bodyPr lIns="0" tIns="0" rIns="0" bIns="0" rtlCol="0" anchor="t">
            <a:spAutoFit/>
          </a:bodyPr>
          <a:lstStyle/>
          <a:p>
            <a:pPr algn="ctr">
              <a:lnSpc>
                <a:spcPts val="6724"/>
              </a:lnSpc>
              <a:spcBef>
                <a:spcPct val="0"/>
              </a:spcBef>
            </a:pPr>
            <a:r>
              <a:rPr lang="en-US" sz="4803">
                <a:solidFill>
                  <a:srgbClr val="000000"/>
                </a:solidFill>
                <a:latin typeface="League Gothic"/>
                <a:ea typeface="League Gothic"/>
                <a:cs typeface="League Gothic"/>
                <a:sym typeface="League Gothic"/>
              </a:rPr>
              <a:t>VEGO</a:t>
            </a:r>
          </a:p>
        </p:txBody>
      </p:sp>
      <p:sp>
        <p:nvSpPr>
          <p:cNvPr id="11" name="TextBox 11"/>
          <p:cNvSpPr txBox="1"/>
          <p:nvPr/>
        </p:nvSpPr>
        <p:spPr>
          <a:xfrm>
            <a:off x="12448371" y="2052306"/>
            <a:ext cx="1447085" cy="830188"/>
          </a:xfrm>
          <a:prstGeom prst="rect">
            <a:avLst/>
          </a:prstGeom>
        </p:spPr>
        <p:txBody>
          <a:bodyPr wrap="square" lIns="0" tIns="0" rIns="0" bIns="0" rtlCol="0" anchor="t">
            <a:spAutoFit/>
          </a:bodyPr>
          <a:lstStyle/>
          <a:p>
            <a:pPr algn="ctr">
              <a:lnSpc>
                <a:spcPts val="6724"/>
              </a:lnSpc>
              <a:spcBef>
                <a:spcPct val="0"/>
              </a:spcBef>
            </a:pPr>
            <a:r>
              <a:rPr lang="en-US" sz="4803" dirty="0">
                <a:solidFill>
                  <a:srgbClr val="000000"/>
                </a:solidFill>
                <a:latin typeface="League Gothic"/>
                <a:ea typeface="League Gothic"/>
                <a:cs typeface="League Gothic"/>
                <a:sym typeface="League Gothic"/>
              </a:rPr>
              <a:t>VERONA</a:t>
            </a:r>
          </a:p>
        </p:txBody>
      </p:sp>
      <p:sp>
        <p:nvSpPr>
          <p:cNvPr id="12" name="TextBox 12"/>
          <p:cNvSpPr txBox="1"/>
          <p:nvPr/>
        </p:nvSpPr>
        <p:spPr>
          <a:xfrm>
            <a:off x="12705456" y="6476509"/>
            <a:ext cx="988531" cy="830188"/>
          </a:xfrm>
          <a:prstGeom prst="rect">
            <a:avLst/>
          </a:prstGeom>
        </p:spPr>
        <p:txBody>
          <a:bodyPr wrap="square" lIns="0" tIns="0" rIns="0" bIns="0" rtlCol="0" anchor="t">
            <a:spAutoFit/>
          </a:bodyPr>
          <a:lstStyle/>
          <a:p>
            <a:pPr algn="ctr">
              <a:lnSpc>
                <a:spcPts val="6724"/>
              </a:lnSpc>
              <a:spcBef>
                <a:spcPct val="0"/>
              </a:spcBef>
            </a:pPr>
            <a:r>
              <a:rPr lang="en-US" sz="4803" dirty="0">
                <a:solidFill>
                  <a:srgbClr val="000000"/>
                </a:solidFill>
                <a:latin typeface="League Gothic"/>
                <a:ea typeface="League Gothic"/>
                <a:cs typeface="League Gothic"/>
                <a:sym typeface="League Gothic"/>
              </a:rPr>
              <a:t>ADO</a:t>
            </a:r>
          </a:p>
        </p:txBody>
      </p:sp>
      <p:sp>
        <p:nvSpPr>
          <p:cNvPr id="13" name="TextBox 13"/>
          <p:cNvSpPr txBox="1"/>
          <p:nvPr/>
        </p:nvSpPr>
        <p:spPr>
          <a:xfrm>
            <a:off x="11677294" y="7964134"/>
            <a:ext cx="3410305" cy="830188"/>
          </a:xfrm>
          <a:prstGeom prst="rect">
            <a:avLst/>
          </a:prstGeom>
        </p:spPr>
        <p:txBody>
          <a:bodyPr wrap="square" lIns="0" tIns="0" rIns="0" bIns="0" rtlCol="0" anchor="t">
            <a:spAutoFit/>
          </a:bodyPr>
          <a:lstStyle/>
          <a:p>
            <a:pPr algn="ctr">
              <a:lnSpc>
                <a:spcPts val="6724"/>
              </a:lnSpc>
              <a:spcBef>
                <a:spcPct val="0"/>
              </a:spcBef>
            </a:pPr>
            <a:r>
              <a:rPr lang="en-US" sz="4803" dirty="0">
                <a:solidFill>
                  <a:srgbClr val="000000"/>
                </a:solidFill>
                <a:latin typeface="League Gothic"/>
                <a:ea typeface="League Gothic"/>
                <a:cs typeface="League Gothic"/>
                <a:sym typeface="League Gothic"/>
              </a:rPr>
              <a:t>EBBA &amp; IMMUS</a:t>
            </a:r>
          </a:p>
        </p:txBody>
      </p:sp>
      <p:sp>
        <p:nvSpPr>
          <p:cNvPr id="14" name="Freeform 14"/>
          <p:cNvSpPr/>
          <p:nvPr/>
        </p:nvSpPr>
        <p:spPr>
          <a:xfrm rot="9094993">
            <a:off x="10414032" y="3059564"/>
            <a:ext cx="5526529" cy="4973876"/>
          </a:xfrm>
          <a:custGeom>
            <a:avLst/>
            <a:gdLst/>
            <a:ahLst/>
            <a:cxnLst/>
            <a:rect l="l" t="t" r="r" b="b"/>
            <a:pathLst>
              <a:path w="5526529" h="4973876">
                <a:moveTo>
                  <a:pt x="0" y="0"/>
                </a:moveTo>
                <a:lnTo>
                  <a:pt x="5526529" y="0"/>
                </a:lnTo>
                <a:lnTo>
                  <a:pt x="5526529" y="4973877"/>
                </a:lnTo>
                <a:lnTo>
                  <a:pt x="0" y="4973877"/>
                </a:lnTo>
                <a:lnTo>
                  <a:pt x="0" y="0"/>
                </a:lnTo>
                <a:close/>
              </a:path>
            </a:pathLst>
          </a:custGeom>
          <a:blipFill>
            <a:blip r:embed="rId5">
              <a:alphaModFix amt="50000"/>
              <a:extLst>
                <a:ext uri="{96DAC541-7B7A-43D3-8B79-37D633B846F1}">
                  <asvg:svgBlip xmlns:asvg="http://schemas.microsoft.com/office/drawing/2016/SVG/main" r:embed="rId6"/>
                </a:ext>
              </a:extLst>
            </a:blip>
            <a:stretch>
              <a:fillRect/>
            </a:stretch>
          </a:blipFill>
        </p:spPr>
        <p:txBody>
          <a:bodyPr/>
          <a:lstStyle/>
          <a:p>
            <a:endParaRPr lang="en-IL"/>
          </a:p>
        </p:txBody>
      </p:sp>
      <p:sp>
        <p:nvSpPr>
          <p:cNvPr id="15" name="TextBox 15"/>
          <p:cNvSpPr txBox="1"/>
          <p:nvPr/>
        </p:nvSpPr>
        <p:spPr>
          <a:xfrm>
            <a:off x="15278757" y="1668048"/>
            <a:ext cx="2549187" cy="787751"/>
          </a:xfrm>
          <a:prstGeom prst="rect">
            <a:avLst/>
          </a:prstGeom>
        </p:spPr>
        <p:txBody>
          <a:bodyPr lIns="0" tIns="0" rIns="0" bIns="0" rtlCol="0" anchor="t">
            <a:spAutoFit/>
          </a:bodyPr>
          <a:lstStyle/>
          <a:p>
            <a:pPr algn="ctr">
              <a:lnSpc>
                <a:spcPts val="6372"/>
              </a:lnSpc>
              <a:spcBef>
                <a:spcPct val="0"/>
              </a:spcBef>
            </a:pPr>
            <a:r>
              <a:rPr lang="en-US" sz="4551">
                <a:solidFill>
                  <a:srgbClr val="000000">
                    <a:alpha val="49804"/>
                  </a:srgbClr>
                </a:solidFill>
                <a:latin typeface="Indi Kazka"/>
                <a:ea typeface="Indi Kazka"/>
                <a:cs typeface="Indi Kazka"/>
                <a:sym typeface="Indi Kazka"/>
              </a:rPr>
              <a:t>REVELIS</a:t>
            </a:r>
          </a:p>
        </p:txBody>
      </p:sp>
      <p:sp>
        <p:nvSpPr>
          <p:cNvPr id="16" name="TextBox 16"/>
          <p:cNvSpPr txBox="1"/>
          <p:nvPr/>
        </p:nvSpPr>
        <p:spPr>
          <a:xfrm>
            <a:off x="8427542" y="8804895"/>
            <a:ext cx="3249752" cy="768404"/>
          </a:xfrm>
          <a:prstGeom prst="rect">
            <a:avLst/>
          </a:prstGeom>
        </p:spPr>
        <p:txBody>
          <a:bodyPr lIns="0" tIns="0" rIns="0" bIns="0" rtlCol="0" anchor="t">
            <a:spAutoFit/>
          </a:bodyPr>
          <a:lstStyle/>
          <a:p>
            <a:pPr algn="ctr">
              <a:lnSpc>
                <a:spcPts val="6160"/>
              </a:lnSpc>
              <a:spcBef>
                <a:spcPct val="0"/>
              </a:spcBef>
            </a:pPr>
            <a:r>
              <a:rPr lang="en-US" sz="4400">
                <a:solidFill>
                  <a:srgbClr val="2C0083"/>
                </a:solidFill>
                <a:latin typeface="Indi Kazka"/>
                <a:ea typeface="Indi Kazka"/>
                <a:cs typeface="Indi Kazka"/>
                <a:sym typeface="Indi Kazka"/>
              </a:rPr>
              <a:t>CALIGOTH</a:t>
            </a:r>
          </a:p>
        </p:txBody>
      </p:sp>
      <p:sp>
        <p:nvSpPr>
          <p:cNvPr id="17" name="TextBox 17"/>
          <p:cNvSpPr txBox="1"/>
          <p:nvPr/>
        </p:nvSpPr>
        <p:spPr>
          <a:xfrm>
            <a:off x="10770449" y="73434"/>
            <a:ext cx="4858544" cy="1406524"/>
          </a:xfrm>
          <a:prstGeom prst="rect">
            <a:avLst/>
          </a:prstGeom>
        </p:spPr>
        <p:txBody>
          <a:bodyPr lIns="0" tIns="0" rIns="0" bIns="0" rtlCol="0" anchor="t">
            <a:spAutoFit/>
          </a:bodyPr>
          <a:lstStyle/>
          <a:p>
            <a:pPr algn="ctr">
              <a:lnSpc>
                <a:spcPts val="11200"/>
              </a:lnSpc>
              <a:spcBef>
                <a:spcPct val="0"/>
              </a:spcBef>
            </a:pPr>
            <a:r>
              <a:rPr lang="en-US" sz="8000" dirty="0">
                <a:solidFill>
                  <a:srgbClr val="000000"/>
                </a:solidFill>
                <a:latin typeface="Indi Kazka"/>
                <a:ea typeface="Indi Kazka"/>
                <a:cs typeface="Indi Kazka"/>
                <a:sym typeface="Indi Kazka"/>
              </a:rPr>
              <a:t>THE game </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t="-2000" b="-2000"/>
          </a:stretch>
        </a:blip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5"/>
            <a:stretch>
              <a:fillRect l="-2811" r="-2811" b="-5037"/>
            </a:stretch>
          </a:blipFill>
        </p:spPr>
        <p:txBody>
          <a:bodyPr/>
          <a:lstStyle/>
          <a:p>
            <a:r>
              <a:rPr lang="en-IL" dirty="0"/>
              <a:t>ıı</a:t>
            </a:r>
          </a:p>
        </p:txBody>
      </p:sp>
      <p:sp>
        <p:nvSpPr>
          <p:cNvPr id="6" name="Freeform 4">
            <a:extLst>
              <a:ext uri="{FF2B5EF4-FFF2-40B4-BE49-F238E27FC236}">
                <a16:creationId xmlns:a16="http://schemas.microsoft.com/office/drawing/2014/main" id="{7FC36AF9-3933-DE37-52F1-629C5A5A3483}"/>
              </a:ext>
            </a:extLst>
          </p:cNvPr>
          <p:cNvSpPr>
            <a:spLocks noGrp="1" noRot="1" noMove="1" noResize="1" noEditPoints="1" noAdjustHandles="1" noChangeArrowheads="1" noChangeShapeType="1"/>
          </p:cNvSpPr>
          <p:nvPr/>
        </p:nvSpPr>
        <p:spPr>
          <a:xfrm>
            <a:off x="-2133600" y="-2974322"/>
            <a:ext cx="23778883" cy="13375622"/>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dpi="0" rotWithShape="1">
            <a:blip r:embed="rId6">
              <a:alphaModFix amt="85000"/>
              <a:extLst>
                <a:ext uri="{BEBA8EAE-BF5A-486C-A8C5-ECC9F3942E4B}">
                  <a14:imgProps xmlns:a14="http://schemas.microsoft.com/office/drawing/2010/main">
                    <a14:imgLayer r:embed="rId7">
                      <a14:imgEffect>
                        <a14:brightnessContrast bright="-40000" contrast="40000"/>
                      </a14:imgEffect>
                    </a14:imgLayer>
                  </a14:imgProps>
                </a:ext>
              </a:extLst>
            </a:blip>
            <a:srcRect/>
            <a:stretch>
              <a:fillRect/>
            </a:stretch>
          </a:blipFill>
        </p:spPr>
        <p:txBody>
          <a:bodyPr/>
          <a:lstStyle/>
          <a:p>
            <a:r>
              <a:rPr lang="en-IL" dirty="0"/>
              <a:t>ı</a:t>
            </a:r>
          </a:p>
        </p:txBody>
      </p:sp>
      <p:sp>
        <p:nvSpPr>
          <p:cNvPr id="3" name="TextBox 3"/>
          <p:cNvSpPr txBox="1"/>
          <p:nvPr/>
        </p:nvSpPr>
        <p:spPr>
          <a:xfrm>
            <a:off x="5029200" y="517645"/>
            <a:ext cx="7772400" cy="1048364"/>
          </a:xfrm>
          <a:prstGeom prst="rect">
            <a:avLst/>
          </a:prstGeom>
        </p:spPr>
        <p:txBody>
          <a:bodyPr wrap="square" lIns="0" tIns="0" rIns="0" bIns="0" rtlCol="0" anchor="t">
            <a:spAutoFit/>
          </a:bodyPr>
          <a:lstStyle/>
          <a:p>
            <a:pPr>
              <a:lnSpc>
                <a:spcPts val="7739"/>
              </a:lnSpc>
              <a:spcBef>
                <a:spcPct val="0"/>
              </a:spcBef>
            </a:pPr>
            <a:r>
              <a:rPr lang="en-US" sz="8000" dirty="0">
                <a:solidFill>
                  <a:schemeClr val="bg1">
                    <a:lumMod val="85000"/>
                  </a:schemeClr>
                </a:solidFill>
                <a:latin typeface="Indi Kazka"/>
                <a:sym typeface="League Gothic"/>
              </a:rPr>
              <a:t>Project Goals</a:t>
            </a:r>
          </a:p>
        </p:txBody>
      </p:sp>
      <p:sp>
        <p:nvSpPr>
          <p:cNvPr id="4" name="Snip Diagonal Corner Rectangle 3">
            <a:extLst>
              <a:ext uri="{FF2B5EF4-FFF2-40B4-BE49-F238E27FC236}">
                <a16:creationId xmlns:a16="http://schemas.microsoft.com/office/drawing/2014/main" id="{5FE39469-D78C-F62C-C1B0-6EE92648EBD9}"/>
              </a:ext>
            </a:extLst>
          </p:cNvPr>
          <p:cNvSpPr>
            <a:spLocks/>
          </p:cNvSpPr>
          <p:nvPr/>
        </p:nvSpPr>
        <p:spPr>
          <a:xfrm>
            <a:off x="685800" y="2552700"/>
            <a:ext cx="12649200" cy="5437456"/>
          </a:xfrm>
          <a:prstGeom prst="snip2DiagRect">
            <a:avLst/>
          </a:prstGeom>
          <a:solidFill>
            <a:srgbClr val="0000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5" name="TextBox 5"/>
          <p:cNvSpPr txBox="1"/>
          <p:nvPr/>
        </p:nvSpPr>
        <p:spPr>
          <a:xfrm>
            <a:off x="1295399" y="2580168"/>
            <a:ext cx="12039601" cy="5071004"/>
          </a:xfrm>
          <a:prstGeom prst="rect">
            <a:avLst/>
          </a:prstGeom>
        </p:spPr>
        <p:txBody>
          <a:bodyPr wrap="square" lIns="0" tIns="0" rIns="0" bIns="0" rtlCol="0" anchor="t">
            <a:spAutoFit/>
          </a:bodyPr>
          <a:lstStyle/>
          <a:p>
            <a:pPr marL="0" lvl="1" indent="-316227">
              <a:lnSpc>
                <a:spcPct val="150000"/>
              </a:lnSpc>
              <a:spcBef>
                <a:spcPct val="0"/>
              </a:spcBef>
              <a:buFont typeface="Arial"/>
              <a:buChar char="•"/>
            </a:pPr>
            <a:r>
              <a:rPr lang="en-US" sz="3200" dirty="0">
                <a:solidFill>
                  <a:schemeClr val="bg1">
                    <a:lumMod val="85000"/>
                  </a:schemeClr>
                </a:solidFill>
                <a:latin typeface="Verdana" panose="020B0604030504040204" pitchFamily="34" charset="0"/>
                <a:ea typeface="Verdana" panose="020B0604030504040204" pitchFamily="34" charset="0"/>
                <a:cs typeface="Verdana" panose="020B0604030504040204" pitchFamily="34" charset="0"/>
              </a:rPr>
              <a:t>Fun game exploring self-discovery &amp; inner challenges </a:t>
            </a:r>
          </a:p>
          <a:p>
            <a:pPr marL="0" lvl="1" indent="-316227">
              <a:lnSpc>
                <a:spcPct val="150000"/>
              </a:lnSpc>
              <a:spcBef>
                <a:spcPct val="0"/>
              </a:spcBef>
              <a:buFont typeface="Arial"/>
              <a:buChar char="•"/>
            </a:pPr>
            <a:r>
              <a:rPr lang="en-US" sz="3200" dirty="0">
                <a:solidFill>
                  <a:schemeClr val="bg1">
                    <a:lumMod val="85000"/>
                  </a:schemeClr>
                </a:solidFill>
                <a:latin typeface="Verdana" panose="020B0604030504040204" pitchFamily="34" charset="0"/>
                <a:ea typeface="Verdana" panose="020B0604030504040204" pitchFamily="34" charset="0"/>
                <a:cs typeface="Verdana" panose="020B0604030504040204" pitchFamily="34" charset="0"/>
              </a:rPr>
              <a:t>Support variety of  abilities to allow diverse playstyles</a:t>
            </a:r>
          </a:p>
          <a:p>
            <a:pPr marL="0" lvl="1" indent="-316227">
              <a:lnSpc>
                <a:spcPct val="150000"/>
              </a:lnSpc>
              <a:spcBef>
                <a:spcPct val="0"/>
              </a:spcBef>
              <a:buFont typeface="Arial"/>
              <a:buChar char="•"/>
            </a:pPr>
            <a:r>
              <a:rPr lang="en-US" sz="3200" dirty="0">
                <a:solidFill>
                  <a:schemeClr val="bg1">
                    <a:lumMod val="85000"/>
                  </a:schemeClr>
                </a:solidFill>
                <a:latin typeface="Verdana" panose="020B0604030504040204" pitchFamily="34" charset="0"/>
                <a:ea typeface="Verdana" panose="020B0604030504040204" pitchFamily="34" charset="0"/>
                <a:cs typeface="Verdana" panose="020B0604030504040204" pitchFamily="34" charset="0"/>
              </a:rPr>
              <a:t>Smooth Combat &amp; Movement:</a:t>
            </a:r>
            <a:br>
              <a:rPr lang="en-US" sz="3200" dirty="0">
                <a:solidFill>
                  <a:schemeClr val="bg1">
                    <a:lumMod val="85000"/>
                  </a:schemeClr>
                </a:solidFill>
                <a:latin typeface="Verdana" panose="020B0604030504040204" pitchFamily="34" charset="0"/>
                <a:ea typeface="Verdana" panose="020B0604030504040204" pitchFamily="34" charset="0"/>
                <a:cs typeface="Verdana" panose="020B0604030504040204" pitchFamily="34" charset="0"/>
              </a:rPr>
            </a:br>
            <a:r>
              <a:rPr lang="en-US" sz="3200" dirty="0">
                <a:solidFill>
                  <a:schemeClr val="bg1">
                    <a:lumMod val="85000"/>
                  </a:schemeClr>
                </a:solidFill>
                <a:latin typeface="Verdana" panose="020B0604030504040204" pitchFamily="34" charset="0"/>
                <a:ea typeface="Verdana" panose="020B0604030504040204" pitchFamily="34" charset="0"/>
                <a:cs typeface="Verdana" panose="020B0604030504040204" pitchFamily="34" charset="0"/>
              </a:rPr>
              <a:t>	Impactful actions</a:t>
            </a:r>
            <a:br>
              <a:rPr lang="en-US" sz="3200" dirty="0">
                <a:solidFill>
                  <a:schemeClr val="bg1">
                    <a:lumMod val="85000"/>
                  </a:schemeClr>
                </a:solidFill>
                <a:latin typeface="Verdana" panose="020B0604030504040204" pitchFamily="34" charset="0"/>
                <a:ea typeface="Verdana" panose="020B0604030504040204" pitchFamily="34" charset="0"/>
                <a:cs typeface="Verdana" panose="020B0604030504040204" pitchFamily="34" charset="0"/>
              </a:rPr>
            </a:br>
            <a:r>
              <a:rPr lang="en-US" sz="3200" dirty="0">
                <a:solidFill>
                  <a:schemeClr val="bg1">
                    <a:lumMod val="85000"/>
                  </a:schemeClr>
                </a:solidFill>
                <a:latin typeface="Verdana" panose="020B0604030504040204" pitchFamily="34" charset="0"/>
                <a:ea typeface="Verdana" panose="020B0604030504040204" pitchFamily="34" charset="0"/>
                <a:cs typeface="Verdana" panose="020B0604030504040204" pitchFamily="34" charset="0"/>
              </a:rPr>
              <a:t>	fluid tactical adaptation</a:t>
            </a:r>
            <a:br>
              <a:rPr lang="en-US" sz="3200" dirty="0">
                <a:solidFill>
                  <a:schemeClr val="bg1">
                    <a:lumMod val="85000"/>
                  </a:schemeClr>
                </a:solidFill>
                <a:latin typeface="Verdana" panose="020B0604030504040204" pitchFamily="34" charset="0"/>
                <a:ea typeface="Verdana" panose="020B0604030504040204" pitchFamily="34" charset="0"/>
                <a:cs typeface="Verdana" panose="020B0604030504040204" pitchFamily="34" charset="0"/>
              </a:rPr>
            </a:br>
            <a:r>
              <a:rPr lang="en-US" sz="3200" dirty="0">
                <a:solidFill>
                  <a:schemeClr val="bg1">
                    <a:lumMod val="85000"/>
                  </a:schemeClr>
                </a:solidFill>
                <a:latin typeface="Verdana" panose="020B0604030504040204" pitchFamily="34" charset="0"/>
                <a:ea typeface="Verdana" panose="020B0604030504040204" pitchFamily="34" charset="0"/>
                <a:cs typeface="Verdana" panose="020B0604030504040204" pitchFamily="34" charset="0"/>
              </a:rPr>
              <a:t>	dynamic movement</a:t>
            </a:r>
          </a:p>
          <a:p>
            <a:pPr marL="0" lvl="1" indent="-316227">
              <a:lnSpc>
                <a:spcPct val="150000"/>
              </a:lnSpc>
              <a:spcBef>
                <a:spcPct val="0"/>
              </a:spcBef>
              <a:buFont typeface="Arial"/>
              <a:buChar char="•"/>
            </a:pPr>
            <a:r>
              <a:rPr lang="en-US" sz="3200" dirty="0">
                <a:solidFill>
                  <a:schemeClr val="bg1">
                    <a:lumMod val="85000"/>
                  </a:schemeClr>
                </a:solidFill>
                <a:latin typeface="Verdana" panose="020B0604030504040204" pitchFamily="34" charset="0"/>
                <a:ea typeface="Verdana" panose="020B0604030504040204" pitchFamily="34" charset="0"/>
                <a:cs typeface="Verdana" panose="020B0604030504040204" pitchFamily="34" charset="0"/>
              </a:rPr>
              <a:t>Scalable for suits and levels</a:t>
            </a:r>
          </a:p>
        </p:txBody>
      </p:sp>
    </p:spTree>
  </p:cSld>
  <p:clrMapOvr>
    <a:overrideClrMapping bg1="lt1" tx1="dk1" bg2="lt2" tx2="dk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t="-2000" b="-2000"/>
          </a:stretch>
        </a:blipFill>
        <a:effectLst/>
      </p:bgPr>
    </p:bg>
    <p:spTree>
      <p:nvGrpSpPr>
        <p:cNvPr id="1" name=""/>
        <p:cNvGrpSpPr/>
        <p:nvPr/>
      </p:nvGrpSpPr>
      <p:grpSpPr>
        <a:xfrm>
          <a:off x="0" y="0"/>
          <a:ext cx="0" cy="0"/>
          <a:chOff x="0" y="0"/>
          <a:chExt cx="0" cy="0"/>
        </a:xfrm>
      </p:grpSpPr>
      <p:sp>
        <p:nvSpPr>
          <p:cNvPr id="6" name="Freeform 4">
            <a:extLst>
              <a:ext uri="{FF2B5EF4-FFF2-40B4-BE49-F238E27FC236}">
                <a16:creationId xmlns:a16="http://schemas.microsoft.com/office/drawing/2014/main" id="{D66A2EB6-5F81-EDF1-C2C6-7BCF6935562D}"/>
              </a:ext>
            </a:extLst>
          </p:cNvPr>
          <p:cNvSpPr>
            <a:spLocks noGrp="1" noRot="1" noMove="1" noResize="1" noEditPoints="1" noAdjustHandles="1" noChangeArrowheads="1" noChangeShapeType="1"/>
          </p:cNvSpPr>
          <p:nvPr/>
        </p:nvSpPr>
        <p:spPr>
          <a:xfrm>
            <a:off x="-2745442" y="-3009900"/>
            <a:ext cx="23778883" cy="13375622"/>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dpi="0" rotWithShape="1">
            <a:blip r:embed="rId5">
              <a:alphaModFix amt="85000"/>
              <a:extLst>
                <a:ext uri="{BEBA8EAE-BF5A-486C-A8C5-ECC9F3942E4B}">
                  <a14:imgProps xmlns:a14="http://schemas.microsoft.com/office/drawing/2010/main">
                    <a14:imgLayer r:embed="rId6">
                      <a14:imgEffect>
                        <a14:brightnessContrast bright="-40000" contrast="40000"/>
                      </a14:imgEffect>
                    </a14:imgLayer>
                  </a14:imgProps>
                </a:ext>
              </a:extLst>
            </a:blip>
            <a:srcRect/>
            <a:stretch>
              <a:fillRect/>
            </a:stretch>
          </a:blipFill>
        </p:spPr>
        <p:txBody>
          <a:bodyPr/>
          <a:lstStyle/>
          <a:p>
            <a:endParaRPr lang="en-IL" dirty="0"/>
          </a:p>
        </p:txBody>
      </p:sp>
      <p:sp>
        <p:nvSpPr>
          <p:cNvPr id="2" name="Title 1">
            <a:extLst>
              <a:ext uri="{FF2B5EF4-FFF2-40B4-BE49-F238E27FC236}">
                <a16:creationId xmlns:a16="http://schemas.microsoft.com/office/drawing/2014/main" id="{C0553C06-0746-010F-CA5D-D75D6AE4E675}"/>
              </a:ext>
            </a:extLst>
          </p:cNvPr>
          <p:cNvSpPr>
            <a:spLocks noGrp="1"/>
          </p:cNvSpPr>
          <p:nvPr>
            <p:ph type="title"/>
          </p:nvPr>
        </p:nvSpPr>
        <p:spPr>
          <a:xfrm>
            <a:off x="1066800" y="508559"/>
            <a:ext cx="10896600" cy="1143000"/>
          </a:xfrm>
        </p:spPr>
        <p:txBody>
          <a:bodyPr>
            <a:normAutofit/>
          </a:bodyPr>
          <a:lstStyle/>
          <a:p>
            <a:pPr lvl="1" algn="l" rtl="0">
              <a:lnSpc>
                <a:spcPts val="5049"/>
              </a:lnSpc>
              <a:spcBef>
                <a:spcPct val="0"/>
              </a:spcBef>
            </a:pPr>
            <a:r>
              <a:rPr lang="en-US" sz="8000" kern="1200" dirty="0">
                <a:solidFill>
                  <a:schemeClr val="bg1">
                    <a:lumMod val="85000"/>
                  </a:schemeClr>
                </a:solidFill>
                <a:latin typeface="Indi Kazka"/>
                <a:ea typeface="+mn-ea"/>
                <a:cs typeface="+mn-cs"/>
              </a:rPr>
              <a:t>Challenges</a:t>
            </a:r>
            <a:endParaRPr lang="en-IL" sz="8000" kern="1200" dirty="0">
              <a:solidFill>
                <a:schemeClr val="bg1">
                  <a:lumMod val="85000"/>
                </a:schemeClr>
              </a:solidFill>
              <a:latin typeface="Indi Kazka"/>
              <a:ea typeface="+mn-ea"/>
              <a:cs typeface="+mn-cs"/>
            </a:endParaRPr>
          </a:p>
        </p:txBody>
      </p:sp>
      <p:sp>
        <p:nvSpPr>
          <p:cNvPr id="5" name="Snip Diagonal Corner Rectangle 4">
            <a:extLst>
              <a:ext uri="{FF2B5EF4-FFF2-40B4-BE49-F238E27FC236}">
                <a16:creationId xmlns:a16="http://schemas.microsoft.com/office/drawing/2014/main" id="{07F5227F-18DB-011E-95FD-7DF7B8FAA47F}"/>
              </a:ext>
            </a:extLst>
          </p:cNvPr>
          <p:cNvSpPr>
            <a:spLocks/>
          </p:cNvSpPr>
          <p:nvPr/>
        </p:nvSpPr>
        <p:spPr>
          <a:xfrm>
            <a:off x="735170" y="1890155"/>
            <a:ext cx="10515361" cy="4246925"/>
          </a:xfrm>
          <a:prstGeom prst="snip2DiagRect">
            <a:avLst/>
          </a:prstGeom>
          <a:solidFill>
            <a:srgbClr val="0000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3" name="Content Placeholder 2">
            <a:extLst>
              <a:ext uri="{FF2B5EF4-FFF2-40B4-BE49-F238E27FC236}">
                <a16:creationId xmlns:a16="http://schemas.microsoft.com/office/drawing/2014/main" id="{B4C822C3-909A-62C4-7FC2-04B7304E3DE7}"/>
              </a:ext>
            </a:extLst>
          </p:cNvPr>
          <p:cNvSpPr>
            <a:spLocks noGrp="1"/>
          </p:cNvSpPr>
          <p:nvPr>
            <p:ph idx="1"/>
          </p:nvPr>
        </p:nvSpPr>
        <p:spPr>
          <a:xfrm>
            <a:off x="998184" y="1890154"/>
            <a:ext cx="10515361" cy="3849737"/>
          </a:xfrm>
        </p:spPr>
        <p:txBody>
          <a:bodyPr>
            <a:noAutofit/>
          </a:bodyPr>
          <a:lstStyle/>
          <a:p>
            <a:pPr marL="0" lvl="1" indent="-316227">
              <a:lnSpc>
                <a:spcPct val="170000"/>
              </a:lnSpc>
              <a:spcBef>
                <a:spcPct val="0"/>
              </a:spcBef>
              <a:buFont typeface="Arial"/>
              <a:buChar char="•"/>
            </a:pPr>
            <a:r>
              <a:rPr lang="en-US" sz="3000" dirty="0">
                <a:solidFill>
                  <a:schemeClr val="bg1">
                    <a:lumMod val="85000"/>
                  </a:schemeClr>
                </a:solidFill>
                <a:latin typeface="Verdana" panose="020B0604030504040204" pitchFamily="34" charset="0"/>
                <a:ea typeface="Verdana" panose="020B0604030504040204" pitchFamily="34" charset="0"/>
                <a:cs typeface="Verdana" panose="020B0604030504040204" pitchFamily="34" charset="0"/>
              </a:rPr>
              <a:t>Large scaled world</a:t>
            </a:r>
          </a:p>
          <a:p>
            <a:pPr marL="0" lvl="1" indent="-316227">
              <a:lnSpc>
                <a:spcPct val="170000"/>
              </a:lnSpc>
              <a:spcBef>
                <a:spcPct val="0"/>
              </a:spcBef>
              <a:buFont typeface="Arial"/>
              <a:buChar char="•"/>
            </a:pPr>
            <a:r>
              <a:rPr lang="en-US" sz="3000" dirty="0">
                <a:solidFill>
                  <a:schemeClr val="bg1">
                    <a:lumMod val="85000"/>
                  </a:schemeClr>
                </a:solidFill>
                <a:latin typeface="Verdana" panose="020B0604030504040204" pitchFamily="34" charset="0"/>
                <a:ea typeface="Verdana" panose="020B0604030504040204" pitchFamily="34" charset="0"/>
                <a:cs typeface="Verdana" panose="020B0604030504040204" pitchFamily="34" charset="0"/>
              </a:rPr>
              <a:t>Handle different kinds of abilities and suits</a:t>
            </a:r>
          </a:p>
          <a:p>
            <a:pPr marL="0" lvl="1" indent="-316227">
              <a:lnSpc>
                <a:spcPct val="170000"/>
              </a:lnSpc>
              <a:spcBef>
                <a:spcPct val="0"/>
              </a:spcBef>
              <a:buFont typeface="Arial"/>
              <a:buChar char="•"/>
            </a:pPr>
            <a:r>
              <a:rPr lang="en-US" sz="3000" dirty="0">
                <a:solidFill>
                  <a:schemeClr val="bg1">
                    <a:lumMod val="85000"/>
                  </a:schemeClr>
                </a:solidFill>
                <a:latin typeface="Verdana" panose="020B0604030504040204" pitchFamily="34" charset="0"/>
                <a:ea typeface="Verdana" panose="020B0604030504040204" pitchFamily="34" charset="0"/>
                <a:cs typeface="Verdana" panose="020B0604030504040204" pitchFamily="34" charset="0"/>
              </a:rPr>
              <a:t>Adjust player functionality based on equipped suit</a:t>
            </a:r>
          </a:p>
          <a:p>
            <a:pPr marL="0" lvl="1" indent="-316227">
              <a:lnSpc>
                <a:spcPct val="170000"/>
              </a:lnSpc>
              <a:spcBef>
                <a:spcPct val="0"/>
              </a:spcBef>
              <a:buFont typeface="Arial"/>
              <a:buChar char="•"/>
            </a:pPr>
            <a:r>
              <a:rPr lang="en-US" sz="3000" dirty="0">
                <a:solidFill>
                  <a:schemeClr val="bg1">
                    <a:lumMod val="85000"/>
                  </a:schemeClr>
                </a:solidFill>
                <a:latin typeface="Verdana" panose="020B0604030504040204" pitchFamily="34" charset="0"/>
                <a:ea typeface="Verdana" panose="020B0604030504040204" pitchFamily="34" charset="0"/>
                <a:cs typeface="Verdana" panose="020B0604030504040204" pitchFamily="34" charset="0"/>
              </a:rPr>
              <a:t>Create distinct behavior for each enemy</a:t>
            </a:r>
          </a:p>
          <a:p>
            <a:pPr marL="0" lvl="1" indent="-316227">
              <a:lnSpc>
                <a:spcPct val="170000"/>
              </a:lnSpc>
              <a:spcBef>
                <a:spcPct val="0"/>
              </a:spcBef>
              <a:buFont typeface="Arial"/>
              <a:buChar char="•"/>
            </a:pPr>
            <a:r>
              <a:rPr lang="en-US" sz="3000" dirty="0">
                <a:solidFill>
                  <a:schemeClr val="bg1">
                    <a:lumMod val="85000"/>
                  </a:schemeClr>
                </a:solidFill>
                <a:latin typeface="Verdana" panose="020B0604030504040204" pitchFamily="34" charset="0"/>
                <a:ea typeface="Verdana" panose="020B0604030504040204" pitchFamily="34" charset="0"/>
                <a:cs typeface="Verdana" panose="020B0604030504040204" pitchFamily="34" charset="0"/>
              </a:rPr>
              <a:t>Independent yet coordinated game parts</a:t>
            </a:r>
          </a:p>
        </p:txBody>
      </p:sp>
      <p:grpSp>
        <p:nvGrpSpPr>
          <p:cNvPr id="143" name="Group 142">
            <a:extLst>
              <a:ext uri="{FF2B5EF4-FFF2-40B4-BE49-F238E27FC236}">
                <a16:creationId xmlns:a16="http://schemas.microsoft.com/office/drawing/2014/main" id="{0C27AA87-B2F7-DE7E-3383-FEC32E2E6B5A}"/>
              </a:ext>
            </a:extLst>
          </p:cNvPr>
          <p:cNvGrpSpPr/>
          <p:nvPr/>
        </p:nvGrpSpPr>
        <p:grpSpPr>
          <a:xfrm>
            <a:off x="1668875" y="6428179"/>
            <a:ext cx="14950248" cy="3211121"/>
            <a:chOff x="1668876" y="6210300"/>
            <a:chExt cx="14950248" cy="3211121"/>
          </a:xfrm>
        </p:grpSpPr>
        <p:grpSp>
          <p:nvGrpSpPr>
            <p:cNvPr id="82" name="Graphic 78">
              <a:extLst>
                <a:ext uri="{FF2B5EF4-FFF2-40B4-BE49-F238E27FC236}">
                  <a16:creationId xmlns:a16="http://schemas.microsoft.com/office/drawing/2014/main" id="{B2B79EAC-3A08-1776-5A8F-EBAEA71CC983}"/>
                </a:ext>
              </a:extLst>
            </p:cNvPr>
            <p:cNvGrpSpPr/>
            <p:nvPr/>
          </p:nvGrpSpPr>
          <p:grpSpPr>
            <a:xfrm>
              <a:off x="1668876" y="6228528"/>
              <a:ext cx="3350576" cy="1082691"/>
              <a:chOff x="1014910" y="6408084"/>
              <a:chExt cx="3350576" cy="1082691"/>
            </a:xfrm>
          </p:grpSpPr>
          <p:grpSp>
            <p:nvGrpSpPr>
              <p:cNvPr id="83" name="Graphic 78">
                <a:extLst>
                  <a:ext uri="{FF2B5EF4-FFF2-40B4-BE49-F238E27FC236}">
                    <a16:creationId xmlns:a16="http://schemas.microsoft.com/office/drawing/2014/main" id="{91A68FC2-CC3D-9A26-C96A-54D6DC45E098}"/>
                  </a:ext>
                </a:extLst>
              </p:cNvPr>
              <p:cNvGrpSpPr/>
              <p:nvPr/>
            </p:nvGrpSpPr>
            <p:grpSpPr>
              <a:xfrm>
                <a:off x="1014910" y="6408084"/>
                <a:ext cx="3350576" cy="1082691"/>
                <a:chOff x="1014910" y="6408084"/>
                <a:chExt cx="3350576" cy="1082691"/>
              </a:xfrm>
            </p:grpSpPr>
            <p:sp>
              <p:nvSpPr>
                <p:cNvPr id="84" name="Freeform 83">
                  <a:extLst>
                    <a:ext uri="{FF2B5EF4-FFF2-40B4-BE49-F238E27FC236}">
                      <a16:creationId xmlns:a16="http://schemas.microsoft.com/office/drawing/2014/main" id="{C2D1A914-3DF2-EF13-FBF8-6FC5C99F2297}"/>
                    </a:ext>
                  </a:extLst>
                </p:cNvPr>
                <p:cNvSpPr/>
                <p:nvPr/>
              </p:nvSpPr>
              <p:spPr>
                <a:xfrm>
                  <a:off x="1085807" y="6455554"/>
                  <a:ext cx="3212204" cy="1025347"/>
                </a:xfrm>
                <a:custGeom>
                  <a:avLst/>
                  <a:gdLst>
                    <a:gd name="connsiteX0" fmla="*/ 0 w 3212204"/>
                    <a:gd name="connsiteY0" fmla="*/ 0 h 1025347"/>
                    <a:gd name="connsiteX1" fmla="*/ 3212205 w 3212204"/>
                    <a:gd name="connsiteY1" fmla="*/ 0 h 1025347"/>
                    <a:gd name="connsiteX2" fmla="*/ 3212205 w 3212204"/>
                    <a:gd name="connsiteY2" fmla="*/ 1025348 h 1025347"/>
                    <a:gd name="connsiteX3" fmla="*/ 0 w 3212204"/>
                    <a:gd name="connsiteY3" fmla="*/ 1025348 h 1025347"/>
                  </a:gdLst>
                  <a:ahLst/>
                  <a:cxnLst>
                    <a:cxn ang="0">
                      <a:pos x="connsiteX0" y="connsiteY0"/>
                    </a:cxn>
                    <a:cxn ang="0">
                      <a:pos x="connsiteX1" y="connsiteY1"/>
                    </a:cxn>
                    <a:cxn ang="0">
                      <a:pos x="connsiteX2" y="connsiteY2"/>
                    </a:cxn>
                    <a:cxn ang="0">
                      <a:pos x="connsiteX3" y="connsiteY3"/>
                    </a:cxn>
                  </a:cxnLst>
                  <a:rect l="l" t="t" r="r" b="b"/>
                  <a:pathLst>
                    <a:path w="3212204" h="1025347">
                      <a:moveTo>
                        <a:pt x="0" y="0"/>
                      </a:moveTo>
                      <a:lnTo>
                        <a:pt x="3212205" y="0"/>
                      </a:lnTo>
                      <a:lnTo>
                        <a:pt x="3212205" y="1025348"/>
                      </a:lnTo>
                      <a:lnTo>
                        <a:pt x="0" y="1025348"/>
                      </a:lnTo>
                      <a:close/>
                    </a:path>
                  </a:pathLst>
                </a:custGeom>
                <a:noFill/>
                <a:ln w="19001" cap="flat">
                  <a:noFill/>
                  <a:prstDash val="solid"/>
                  <a:miter/>
                </a:ln>
              </p:spPr>
              <p:txBody>
                <a:bodyPr rtlCol="0" anchor="ctr"/>
                <a:lstStyle/>
                <a:p>
                  <a:endParaRPr lang="en-IL"/>
                </a:p>
              </p:txBody>
            </p:sp>
            <p:sp>
              <p:nvSpPr>
                <p:cNvPr id="85" name="Freeform 84">
                  <a:extLst>
                    <a:ext uri="{FF2B5EF4-FFF2-40B4-BE49-F238E27FC236}">
                      <a16:creationId xmlns:a16="http://schemas.microsoft.com/office/drawing/2014/main" id="{FF3F17E4-AD97-7137-350C-E079E4052878}"/>
                    </a:ext>
                  </a:extLst>
                </p:cNvPr>
                <p:cNvSpPr/>
                <p:nvPr/>
              </p:nvSpPr>
              <p:spPr>
                <a:xfrm>
                  <a:off x="1014910" y="6408084"/>
                  <a:ext cx="3350576" cy="1082691"/>
                </a:xfrm>
                <a:custGeom>
                  <a:avLst/>
                  <a:gdLst>
                    <a:gd name="connsiteX0" fmla="*/ 0 w 3350576"/>
                    <a:gd name="connsiteY0" fmla="*/ 0 h 1082691"/>
                    <a:gd name="connsiteX1" fmla="*/ 3350577 w 3350576"/>
                    <a:gd name="connsiteY1" fmla="*/ 3608 h 1082691"/>
                    <a:gd name="connsiteX2" fmla="*/ 3217337 w 3350576"/>
                    <a:gd name="connsiteY2" fmla="*/ 1082312 h 1082691"/>
                    <a:gd name="connsiteX3" fmla="*/ 125067 w 3350576"/>
                    <a:gd name="connsiteY3" fmla="*/ 1082691 h 1082691"/>
                  </a:gdLst>
                  <a:ahLst/>
                  <a:cxnLst>
                    <a:cxn ang="0">
                      <a:pos x="connsiteX0" y="connsiteY0"/>
                    </a:cxn>
                    <a:cxn ang="0">
                      <a:pos x="connsiteX1" y="connsiteY1"/>
                    </a:cxn>
                    <a:cxn ang="0">
                      <a:pos x="connsiteX2" y="connsiteY2"/>
                    </a:cxn>
                    <a:cxn ang="0">
                      <a:pos x="connsiteX3" y="connsiteY3"/>
                    </a:cxn>
                  </a:cxnLst>
                  <a:rect l="l" t="t" r="r" b="b"/>
                  <a:pathLst>
                    <a:path w="3350576" h="1082691">
                      <a:moveTo>
                        <a:pt x="0" y="0"/>
                      </a:moveTo>
                      <a:lnTo>
                        <a:pt x="3350577" y="3608"/>
                      </a:lnTo>
                      <a:lnTo>
                        <a:pt x="3217337" y="1082312"/>
                      </a:lnTo>
                      <a:lnTo>
                        <a:pt x="125067" y="1082691"/>
                      </a:lnTo>
                    </a:path>
                  </a:pathLst>
                </a:custGeom>
                <a:solidFill>
                  <a:srgbClr val="2D2D2D"/>
                </a:solidFill>
                <a:ln w="19001" cap="flat">
                  <a:noFill/>
                  <a:prstDash val="solid"/>
                  <a:miter/>
                </a:ln>
              </p:spPr>
              <p:txBody>
                <a:bodyPr rtlCol="0" anchor="ctr"/>
                <a:lstStyle/>
                <a:p>
                  <a:endParaRPr lang="en-IL"/>
                </a:p>
              </p:txBody>
            </p:sp>
            <p:sp>
              <p:nvSpPr>
                <p:cNvPr id="86" name="Freeform 85">
                  <a:extLst>
                    <a:ext uri="{FF2B5EF4-FFF2-40B4-BE49-F238E27FC236}">
                      <a16:creationId xmlns:a16="http://schemas.microsoft.com/office/drawing/2014/main" id="{B63C48A5-19A8-018A-E0AE-7E3AC498B428}"/>
                    </a:ext>
                  </a:extLst>
                </p:cNvPr>
                <p:cNvSpPr/>
                <p:nvPr/>
              </p:nvSpPr>
              <p:spPr>
                <a:xfrm>
                  <a:off x="1071289" y="6418747"/>
                  <a:ext cx="3229171" cy="1066712"/>
                </a:xfrm>
                <a:custGeom>
                  <a:avLst/>
                  <a:gdLst>
                    <a:gd name="connsiteX0" fmla="*/ 14517 w 3229171"/>
                    <a:gd name="connsiteY0" fmla="*/ 36807 h 1066712"/>
                    <a:gd name="connsiteX1" fmla="*/ 3226722 w 3229171"/>
                    <a:gd name="connsiteY1" fmla="*/ 36807 h 1066712"/>
                    <a:gd name="connsiteX2" fmla="*/ 14517 w 3229171"/>
                    <a:gd name="connsiteY2" fmla="*/ 36807 h 1066712"/>
                    <a:gd name="connsiteX3" fmla="*/ 3226722 w 3229171"/>
                    <a:gd name="connsiteY3" fmla="*/ 36807 h 1066712"/>
                    <a:gd name="connsiteX4" fmla="*/ 3226722 w 3229171"/>
                    <a:gd name="connsiteY4" fmla="*/ 36807 h 1066712"/>
                    <a:gd name="connsiteX5" fmla="*/ 3226722 w 3229171"/>
                    <a:gd name="connsiteY5" fmla="*/ 1062155 h 1066712"/>
                    <a:gd name="connsiteX6" fmla="*/ 3226722 w 3229171"/>
                    <a:gd name="connsiteY6" fmla="*/ 36807 h 1066712"/>
                    <a:gd name="connsiteX7" fmla="*/ 3226722 w 3229171"/>
                    <a:gd name="connsiteY7" fmla="*/ 1062155 h 1066712"/>
                    <a:gd name="connsiteX8" fmla="*/ 3226722 w 3229171"/>
                    <a:gd name="connsiteY8" fmla="*/ 1062155 h 1066712"/>
                    <a:gd name="connsiteX9" fmla="*/ 14517 w 3229171"/>
                    <a:gd name="connsiteY9" fmla="*/ 1062155 h 1066712"/>
                    <a:gd name="connsiteX10" fmla="*/ 3226722 w 3229171"/>
                    <a:gd name="connsiteY10" fmla="*/ 1062155 h 1066712"/>
                    <a:gd name="connsiteX11" fmla="*/ 14517 w 3229171"/>
                    <a:gd name="connsiteY11" fmla="*/ 1062155 h 1066712"/>
                    <a:gd name="connsiteX12" fmla="*/ 14517 w 3229171"/>
                    <a:gd name="connsiteY12" fmla="*/ 1062155 h 1066712"/>
                    <a:gd name="connsiteX13" fmla="*/ 14517 w 3229171"/>
                    <a:gd name="connsiteY13" fmla="*/ 36807 h 1066712"/>
                    <a:gd name="connsiteX14" fmla="*/ 14517 w 3229171"/>
                    <a:gd name="connsiteY14" fmla="*/ 1062155 h 1066712"/>
                    <a:gd name="connsiteX15" fmla="*/ 14517 w 3229171"/>
                    <a:gd name="connsiteY15" fmla="*/ 36807 h 10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229171" h="1066712">
                      <a:moveTo>
                        <a:pt x="14517" y="36807"/>
                      </a:moveTo>
                      <a:cubicBezTo>
                        <a:pt x="1054968" y="-28701"/>
                        <a:pt x="2052462" y="7376"/>
                        <a:pt x="3226722" y="36807"/>
                      </a:cubicBezTo>
                      <a:moveTo>
                        <a:pt x="14517" y="36807"/>
                      </a:moveTo>
                      <a:cubicBezTo>
                        <a:pt x="626167" y="47630"/>
                        <a:pt x="1336463" y="15921"/>
                        <a:pt x="3226722" y="36807"/>
                      </a:cubicBezTo>
                      <a:moveTo>
                        <a:pt x="3226722" y="36807"/>
                      </a:moveTo>
                      <a:cubicBezTo>
                        <a:pt x="3236036" y="282131"/>
                        <a:pt x="3214938" y="407072"/>
                        <a:pt x="3226722" y="1062155"/>
                      </a:cubicBezTo>
                      <a:moveTo>
                        <a:pt x="3226722" y="36807"/>
                      </a:moveTo>
                      <a:cubicBezTo>
                        <a:pt x="3201253" y="432516"/>
                        <a:pt x="3216458" y="805818"/>
                        <a:pt x="3226722" y="1062155"/>
                      </a:cubicBezTo>
                      <a:moveTo>
                        <a:pt x="3226722" y="1062155"/>
                      </a:moveTo>
                      <a:cubicBezTo>
                        <a:pt x="2091426" y="1072409"/>
                        <a:pt x="998326" y="1062155"/>
                        <a:pt x="14517" y="1062155"/>
                      </a:cubicBezTo>
                      <a:moveTo>
                        <a:pt x="3226722" y="1062155"/>
                      </a:moveTo>
                      <a:cubicBezTo>
                        <a:pt x="2511104" y="1016584"/>
                        <a:pt x="1767165" y="988482"/>
                        <a:pt x="14517" y="1062155"/>
                      </a:cubicBezTo>
                      <a:moveTo>
                        <a:pt x="14517" y="1062155"/>
                      </a:moveTo>
                      <a:cubicBezTo>
                        <a:pt x="-29199" y="716005"/>
                        <a:pt x="42458" y="336437"/>
                        <a:pt x="14517" y="36807"/>
                      </a:cubicBezTo>
                      <a:moveTo>
                        <a:pt x="14517" y="1062155"/>
                      </a:moveTo>
                      <a:cubicBezTo>
                        <a:pt x="-17795" y="717145"/>
                        <a:pt x="15087" y="441060"/>
                        <a:pt x="14517" y="36807"/>
                      </a:cubicBezTo>
                    </a:path>
                  </a:pathLst>
                </a:custGeom>
                <a:noFill/>
                <a:ln w="57004" cap="rnd">
                  <a:solidFill>
                    <a:srgbClr val="677B8F"/>
                  </a:solidFill>
                  <a:prstDash val="solid"/>
                  <a:round/>
                </a:ln>
              </p:spPr>
              <p:txBody>
                <a:bodyPr rtlCol="0" anchor="ctr"/>
                <a:lstStyle/>
                <a:p>
                  <a:endParaRPr lang="en-IL"/>
                </a:p>
              </p:txBody>
            </p:sp>
          </p:grpSp>
          <p:sp>
            <p:nvSpPr>
              <p:cNvPr id="87" name="TextBox 86">
                <a:extLst>
                  <a:ext uri="{FF2B5EF4-FFF2-40B4-BE49-F238E27FC236}">
                    <a16:creationId xmlns:a16="http://schemas.microsoft.com/office/drawing/2014/main" id="{D0240C21-1627-92A5-1087-D0D6646DBED6}"/>
                  </a:ext>
                </a:extLst>
              </p:cNvPr>
              <p:cNvSpPr txBox="1"/>
              <p:nvPr/>
            </p:nvSpPr>
            <p:spPr>
              <a:xfrm>
                <a:off x="1269073" y="6564118"/>
                <a:ext cx="2833602" cy="830997"/>
              </a:xfrm>
              <a:prstGeom prst="rect">
                <a:avLst/>
              </a:prstGeom>
              <a:noFill/>
            </p:spPr>
            <p:txBody>
              <a:bodyPr wrap="square" rtlCol="0">
                <a:spAutoFit/>
              </a:bodyPr>
              <a:lstStyle/>
              <a:p>
                <a:pPr algn="ctr"/>
                <a:r>
                  <a:rPr lang="en-IL" sz="2400" spc="0" baseline="0" dirty="0">
                    <a:ln/>
                    <a:solidFill>
                      <a:srgbClr val="F4F4F4"/>
                    </a:solidFill>
                    <a:latin typeface="Comic Sans MS"/>
                    <a:sym typeface="Comic Sans MS"/>
                    <a:rtl val="0"/>
                  </a:rPr>
                  <a:t>Explore &amp;</a:t>
                </a:r>
                <a:br>
                  <a:rPr lang="en-IL" sz="2400" spc="0" baseline="0" dirty="0">
                    <a:ln/>
                    <a:solidFill>
                      <a:srgbClr val="F4F4F4"/>
                    </a:solidFill>
                    <a:latin typeface="Comic Sans MS"/>
                    <a:sym typeface="Comic Sans MS"/>
                    <a:rtl val="0"/>
                  </a:rPr>
                </a:br>
                <a:r>
                  <a:rPr lang="en-IL" sz="2400" spc="0" baseline="0" dirty="0">
                    <a:ln/>
                    <a:solidFill>
                      <a:srgbClr val="F4F4F4"/>
                    </a:solidFill>
                    <a:latin typeface="Comic Sans MS"/>
                    <a:sym typeface="Comic Sans MS"/>
                    <a:rtl val="0"/>
                  </a:rPr>
                  <a:t>Encounter Enemy</a:t>
                </a:r>
              </a:p>
            </p:txBody>
          </p:sp>
        </p:grpSp>
        <p:grpSp>
          <p:nvGrpSpPr>
            <p:cNvPr id="88" name="Graphic 78">
              <a:extLst>
                <a:ext uri="{FF2B5EF4-FFF2-40B4-BE49-F238E27FC236}">
                  <a16:creationId xmlns:a16="http://schemas.microsoft.com/office/drawing/2014/main" id="{18BA283D-FF1A-8954-1C4C-97344406EC6A}"/>
                </a:ext>
              </a:extLst>
            </p:cNvPr>
            <p:cNvGrpSpPr/>
            <p:nvPr/>
          </p:nvGrpSpPr>
          <p:grpSpPr>
            <a:xfrm>
              <a:off x="7695086" y="6267298"/>
              <a:ext cx="3125912" cy="1131842"/>
              <a:chOff x="7041120" y="6446854"/>
              <a:chExt cx="3125912" cy="1131842"/>
            </a:xfrm>
          </p:grpSpPr>
          <p:grpSp>
            <p:nvGrpSpPr>
              <p:cNvPr id="89" name="Graphic 78">
                <a:extLst>
                  <a:ext uri="{FF2B5EF4-FFF2-40B4-BE49-F238E27FC236}">
                    <a16:creationId xmlns:a16="http://schemas.microsoft.com/office/drawing/2014/main" id="{A20D83FE-4F31-03B7-5C15-806D43E88A1B}"/>
                  </a:ext>
                </a:extLst>
              </p:cNvPr>
              <p:cNvGrpSpPr/>
              <p:nvPr/>
            </p:nvGrpSpPr>
            <p:grpSpPr>
              <a:xfrm>
                <a:off x="7041120" y="6446854"/>
                <a:ext cx="3125912" cy="1131842"/>
                <a:chOff x="7041120" y="6446854"/>
                <a:chExt cx="3125912" cy="1131842"/>
              </a:xfrm>
            </p:grpSpPr>
            <p:sp>
              <p:nvSpPr>
                <p:cNvPr id="90" name="Freeform 89">
                  <a:extLst>
                    <a:ext uri="{FF2B5EF4-FFF2-40B4-BE49-F238E27FC236}">
                      <a16:creationId xmlns:a16="http://schemas.microsoft.com/office/drawing/2014/main" id="{FAC8792C-B588-AA8A-A01B-B4F9055F40B0}"/>
                    </a:ext>
                  </a:extLst>
                </p:cNvPr>
                <p:cNvSpPr/>
                <p:nvPr/>
              </p:nvSpPr>
              <p:spPr>
                <a:xfrm>
                  <a:off x="7054045" y="6455554"/>
                  <a:ext cx="3041140" cy="1101299"/>
                </a:xfrm>
                <a:custGeom>
                  <a:avLst/>
                  <a:gdLst>
                    <a:gd name="connsiteX0" fmla="*/ 0 w 3041140"/>
                    <a:gd name="connsiteY0" fmla="*/ 0 h 1101299"/>
                    <a:gd name="connsiteX1" fmla="*/ 3041141 w 3041140"/>
                    <a:gd name="connsiteY1" fmla="*/ 0 h 1101299"/>
                    <a:gd name="connsiteX2" fmla="*/ 3041141 w 3041140"/>
                    <a:gd name="connsiteY2" fmla="*/ 1101300 h 1101299"/>
                    <a:gd name="connsiteX3" fmla="*/ 0 w 3041140"/>
                    <a:gd name="connsiteY3" fmla="*/ 1101300 h 1101299"/>
                  </a:gdLst>
                  <a:ahLst/>
                  <a:cxnLst>
                    <a:cxn ang="0">
                      <a:pos x="connsiteX0" y="connsiteY0"/>
                    </a:cxn>
                    <a:cxn ang="0">
                      <a:pos x="connsiteX1" y="connsiteY1"/>
                    </a:cxn>
                    <a:cxn ang="0">
                      <a:pos x="connsiteX2" y="connsiteY2"/>
                    </a:cxn>
                    <a:cxn ang="0">
                      <a:pos x="connsiteX3" y="connsiteY3"/>
                    </a:cxn>
                  </a:cxnLst>
                  <a:rect l="l" t="t" r="r" b="b"/>
                  <a:pathLst>
                    <a:path w="3041140" h="1101299">
                      <a:moveTo>
                        <a:pt x="0" y="0"/>
                      </a:moveTo>
                      <a:lnTo>
                        <a:pt x="3041141" y="0"/>
                      </a:lnTo>
                      <a:lnTo>
                        <a:pt x="3041141" y="1101300"/>
                      </a:lnTo>
                      <a:lnTo>
                        <a:pt x="0" y="1101300"/>
                      </a:lnTo>
                      <a:close/>
                    </a:path>
                  </a:pathLst>
                </a:custGeom>
                <a:noFill/>
                <a:ln w="19001" cap="flat">
                  <a:noFill/>
                  <a:prstDash val="solid"/>
                  <a:miter/>
                </a:ln>
              </p:spPr>
              <p:txBody>
                <a:bodyPr rtlCol="0" anchor="ctr"/>
                <a:lstStyle/>
                <a:p>
                  <a:endParaRPr lang="en-IL"/>
                </a:p>
              </p:txBody>
            </p:sp>
            <p:sp>
              <p:nvSpPr>
                <p:cNvPr id="91" name="Freeform 90">
                  <a:extLst>
                    <a:ext uri="{FF2B5EF4-FFF2-40B4-BE49-F238E27FC236}">
                      <a16:creationId xmlns:a16="http://schemas.microsoft.com/office/drawing/2014/main" id="{79DC5F6C-53FB-7117-61B0-62F1CF18D1C0}"/>
                    </a:ext>
                  </a:extLst>
                </p:cNvPr>
                <p:cNvSpPr/>
                <p:nvPr/>
              </p:nvSpPr>
              <p:spPr>
                <a:xfrm>
                  <a:off x="7041120" y="6476631"/>
                  <a:ext cx="3125912" cy="1033702"/>
                </a:xfrm>
                <a:custGeom>
                  <a:avLst/>
                  <a:gdLst>
                    <a:gd name="connsiteX0" fmla="*/ 0 w 3125912"/>
                    <a:gd name="connsiteY0" fmla="*/ 16140 h 1033702"/>
                    <a:gd name="connsiteX1" fmla="*/ 3125912 w 3125912"/>
                    <a:gd name="connsiteY1" fmla="*/ 0 h 1033702"/>
                    <a:gd name="connsiteX2" fmla="*/ 3057487 w 3125912"/>
                    <a:gd name="connsiteY2" fmla="*/ 1033702 h 1033702"/>
                    <a:gd name="connsiteX3" fmla="*/ 51509 w 3125912"/>
                    <a:gd name="connsiteY3" fmla="*/ 1013575 h 1033702"/>
                  </a:gdLst>
                  <a:ahLst/>
                  <a:cxnLst>
                    <a:cxn ang="0">
                      <a:pos x="connsiteX0" y="connsiteY0"/>
                    </a:cxn>
                    <a:cxn ang="0">
                      <a:pos x="connsiteX1" y="connsiteY1"/>
                    </a:cxn>
                    <a:cxn ang="0">
                      <a:pos x="connsiteX2" y="connsiteY2"/>
                    </a:cxn>
                    <a:cxn ang="0">
                      <a:pos x="connsiteX3" y="connsiteY3"/>
                    </a:cxn>
                  </a:cxnLst>
                  <a:rect l="l" t="t" r="r" b="b"/>
                  <a:pathLst>
                    <a:path w="3125912" h="1033702">
                      <a:moveTo>
                        <a:pt x="0" y="16140"/>
                      </a:moveTo>
                      <a:lnTo>
                        <a:pt x="3125912" y="0"/>
                      </a:lnTo>
                      <a:lnTo>
                        <a:pt x="3057487" y="1033702"/>
                      </a:lnTo>
                      <a:lnTo>
                        <a:pt x="51509" y="1013575"/>
                      </a:lnTo>
                    </a:path>
                  </a:pathLst>
                </a:custGeom>
                <a:solidFill>
                  <a:srgbClr val="2D2D2D"/>
                </a:solidFill>
                <a:ln w="19001" cap="flat">
                  <a:noFill/>
                  <a:prstDash val="solid"/>
                  <a:miter/>
                </a:ln>
              </p:spPr>
              <p:txBody>
                <a:bodyPr rtlCol="0" anchor="ctr"/>
                <a:lstStyle/>
                <a:p>
                  <a:endParaRPr lang="en-IL"/>
                </a:p>
              </p:txBody>
            </p:sp>
            <p:sp>
              <p:nvSpPr>
                <p:cNvPr id="92" name="Freeform 91">
                  <a:extLst>
                    <a:ext uri="{FF2B5EF4-FFF2-40B4-BE49-F238E27FC236}">
                      <a16:creationId xmlns:a16="http://schemas.microsoft.com/office/drawing/2014/main" id="{5AA6A17C-A564-E36C-A6D5-7074D158A03B}"/>
                    </a:ext>
                  </a:extLst>
                </p:cNvPr>
                <p:cNvSpPr/>
                <p:nvPr/>
              </p:nvSpPr>
              <p:spPr>
                <a:xfrm>
                  <a:off x="7041562" y="6446854"/>
                  <a:ext cx="3064031" cy="1131842"/>
                </a:xfrm>
                <a:custGeom>
                  <a:avLst/>
                  <a:gdLst>
                    <a:gd name="connsiteX0" fmla="*/ 12483 w 3064031"/>
                    <a:gd name="connsiteY0" fmla="*/ 8700 h 1131842"/>
                    <a:gd name="connsiteX1" fmla="*/ 3053624 w 3064031"/>
                    <a:gd name="connsiteY1" fmla="*/ 8700 h 1131842"/>
                    <a:gd name="connsiteX2" fmla="*/ 12483 w 3064031"/>
                    <a:gd name="connsiteY2" fmla="*/ 8700 h 1131842"/>
                    <a:gd name="connsiteX3" fmla="*/ 3053624 w 3064031"/>
                    <a:gd name="connsiteY3" fmla="*/ 8700 h 1131842"/>
                    <a:gd name="connsiteX4" fmla="*/ 3053624 w 3064031"/>
                    <a:gd name="connsiteY4" fmla="*/ 8700 h 1131842"/>
                    <a:gd name="connsiteX5" fmla="*/ 3053624 w 3064031"/>
                    <a:gd name="connsiteY5" fmla="*/ 1110000 h 1131842"/>
                    <a:gd name="connsiteX6" fmla="*/ 3053624 w 3064031"/>
                    <a:gd name="connsiteY6" fmla="*/ 8700 h 1131842"/>
                    <a:gd name="connsiteX7" fmla="*/ 3053624 w 3064031"/>
                    <a:gd name="connsiteY7" fmla="*/ 1110000 h 1131842"/>
                    <a:gd name="connsiteX8" fmla="*/ 3053624 w 3064031"/>
                    <a:gd name="connsiteY8" fmla="*/ 1110000 h 1131842"/>
                    <a:gd name="connsiteX9" fmla="*/ 12483 w 3064031"/>
                    <a:gd name="connsiteY9" fmla="*/ 1110000 h 1131842"/>
                    <a:gd name="connsiteX10" fmla="*/ 3053624 w 3064031"/>
                    <a:gd name="connsiteY10" fmla="*/ 1110000 h 1131842"/>
                    <a:gd name="connsiteX11" fmla="*/ 12483 w 3064031"/>
                    <a:gd name="connsiteY11" fmla="*/ 1110000 h 1131842"/>
                    <a:gd name="connsiteX12" fmla="*/ 12483 w 3064031"/>
                    <a:gd name="connsiteY12" fmla="*/ 1110000 h 1131842"/>
                    <a:gd name="connsiteX13" fmla="*/ 12483 w 3064031"/>
                    <a:gd name="connsiteY13" fmla="*/ 8700 h 1131842"/>
                    <a:gd name="connsiteX14" fmla="*/ 12483 w 3064031"/>
                    <a:gd name="connsiteY14" fmla="*/ 1110000 h 1131842"/>
                    <a:gd name="connsiteX15" fmla="*/ 12483 w 3064031"/>
                    <a:gd name="connsiteY15" fmla="*/ 8700 h 1131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064031" h="1131842">
                      <a:moveTo>
                        <a:pt x="12483" y="8700"/>
                      </a:moveTo>
                      <a:cubicBezTo>
                        <a:pt x="956757" y="103829"/>
                        <a:pt x="1856935" y="-4402"/>
                        <a:pt x="3053624" y="8700"/>
                      </a:cubicBezTo>
                      <a:moveTo>
                        <a:pt x="12483" y="8700"/>
                      </a:moveTo>
                      <a:cubicBezTo>
                        <a:pt x="854309" y="-9149"/>
                        <a:pt x="1657170" y="5472"/>
                        <a:pt x="3053624" y="8700"/>
                      </a:cubicBezTo>
                      <a:moveTo>
                        <a:pt x="3053624" y="8700"/>
                      </a:moveTo>
                      <a:cubicBezTo>
                        <a:pt x="3075292" y="239023"/>
                        <a:pt x="3010858" y="519475"/>
                        <a:pt x="3053624" y="1110000"/>
                      </a:cubicBezTo>
                      <a:moveTo>
                        <a:pt x="3053624" y="8700"/>
                      </a:moveTo>
                      <a:cubicBezTo>
                        <a:pt x="3078143" y="396243"/>
                        <a:pt x="3051343" y="761761"/>
                        <a:pt x="3053624" y="1110000"/>
                      </a:cubicBezTo>
                      <a:moveTo>
                        <a:pt x="3053624" y="1110000"/>
                      </a:moveTo>
                      <a:cubicBezTo>
                        <a:pt x="2072285" y="1175128"/>
                        <a:pt x="1079543" y="1069935"/>
                        <a:pt x="12483" y="1110000"/>
                      </a:cubicBezTo>
                      <a:moveTo>
                        <a:pt x="3053624" y="1110000"/>
                      </a:moveTo>
                      <a:cubicBezTo>
                        <a:pt x="2223202" y="1084556"/>
                        <a:pt x="1432125" y="1090062"/>
                        <a:pt x="12483" y="1110000"/>
                      </a:cubicBezTo>
                      <a:moveTo>
                        <a:pt x="12483" y="1110000"/>
                      </a:moveTo>
                      <a:cubicBezTo>
                        <a:pt x="35481" y="800496"/>
                        <a:pt x="-24771" y="374977"/>
                        <a:pt x="12483" y="8700"/>
                      </a:cubicBezTo>
                      <a:moveTo>
                        <a:pt x="12483" y="1110000"/>
                      </a:moveTo>
                      <a:cubicBezTo>
                        <a:pt x="27118" y="791002"/>
                        <a:pt x="-9756" y="537893"/>
                        <a:pt x="12483" y="8700"/>
                      </a:cubicBezTo>
                    </a:path>
                  </a:pathLst>
                </a:custGeom>
                <a:noFill/>
                <a:ln w="57004" cap="rnd">
                  <a:solidFill>
                    <a:srgbClr val="677B8F"/>
                  </a:solidFill>
                  <a:prstDash val="solid"/>
                  <a:round/>
                </a:ln>
              </p:spPr>
              <p:txBody>
                <a:bodyPr rtlCol="0" anchor="ctr"/>
                <a:lstStyle/>
                <a:p>
                  <a:endParaRPr lang="en-IL"/>
                </a:p>
              </p:txBody>
            </p:sp>
          </p:grpSp>
          <p:sp>
            <p:nvSpPr>
              <p:cNvPr id="93" name="TextBox 92">
                <a:extLst>
                  <a:ext uri="{FF2B5EF4-FFF2-40B4-BE49-F238E27FC236}">
                    <a16:creationId xmlns:a16="http://schemas.microsoft.com/office/drawing/2014/main" id="{EE9143D4-E9C7-DB13-F9B7-AC4EED4AD140}"/>
                  </a:ext>
                </a:extLst>
              </p:cNvPr>
              <p:cNvSpPr txBox="1"/>
              <p:nvPr/>
            </p:nvSpPr>
            <p:spPr>
              <a:xfrm>
                <a:off x="7415400" y="6806791"/>
                <a:ext cx="2385589" cy="492443"/>
              </a:xfrm>
              <a:prstGeom prst="rect">
                <a:avLst/>
              </a:prstGeom>
              <a:noFill/>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defPPr>
                  <a:defRPr lang="en-US"/>
                </a:defPPr>
                <a:lvl1pPr>
                  <a:defRPr sz="2600" spc="0" baseline="0">
                    <a:ln/>
                    <a:solidFill>
                      <a:srgbClr val="F4F4F4"/>
                    </a:solidFill>
                    <a:latin typeface="Comic Sans MS"/>
                    <a:rtl val="0"/>
                  </a:defRPr>
                </a:lvl1pPr>
              </a:lstStyle>
              <a:p>
                <a:pPr algn="ctr"/>
                <a:r>
                  <a:rPr lang="en-IL" dirty="0">
                    <a:sym typeface="Comic Sans MS"/>
                  </a:rPr>
                  <a:t>Defeat Enemy</a:t>
                </a:r>
              </a:p>
            </p:txBody>
          </p:sp>
        </p:grpSp>
        <p:grpSp>
          <p:nvGrpSpPr>
            <p:cNvPr id="94" name="Graphic 78">
              <a:extLst>
                <a:ext uri="{FF2B5EF4-FFF2-40B4-BE49-F238E27FC236}">
                  <a16:creationId xmlns:a16="http://schemas.microsoft.com/office/drawing/2014/main" id="{231B7FE6-B299-9BAA-FB40-3CF59CDF2022}"/>
                </a:ext>
              </a:extLst>
            </p:cNvPr>
            <p:cNvGrpSpPr/>
            <p:nvPr/>
          </p:nvGrpSpPr>
          <p:grpSpPr>
            <a:xfrm>
              <a:off x="13663960" y="6210300"/>
              <a:ext cx="2955164" cy="1330483"/>
              <a:chOff x="13009994" y="6389856"/>
              <a:chExt cx="2955164" cy="1330483"/>
            </a:xfrm>
          </p:grpSpPr>
          <p:grpSp>
            <p:nvGrpSpPr>
              <p:cNvPr id="95" name="Graphic 78">
                <a:extLst>
                  <a:ext uri="{FF2B5EF4-FFF2-40B4-BE49-F238E27FC236}">
                    <a16:creationId xmlns:a16="http://schemas.microsoft.com/office/drawing/2014/main" id="{222BC067-CAFE-BA67-2736-49753BDE5CBE}"/>
                  </a:ext>
                </a:extLst>
              </p:cNvPr>
              <p:cNvGrpSpPr/>
              <p:nvPr/>
            </p:nvGrpSpPr>
            <p:grpSpPr>
              <a:xfrm>
                <a:off x="13009994" y="6389856"/>
                <a:ext cx="2955164" cy="1330483"/>
                <a:chOff x="13009994" y="6389856"/>
                <a:chExt cx="2955164" cy="1330483"/>
              </a:xfrm>
            </p:grpSpPr>
            <p:sp>
              <p:nvSpPr>
                <p:cNvPr id="96" name="Freeform 95">
                  <a:extLst>
                    <a:ext uri="{FF2B5EF4-FFF2-40B4-BE49-F238E27FC236}">
                      <a16:creationId xmlns:a16="http://schemas.microsoft.com/office/drawing/2014/main" id="{90CCA340-418F-1B9B-4ECC-9BA966DA02AB}"/>
                    </a:ext>
                  </a:extLst>
                </p:cNvPr>
                <p:cNvSpPr/>
                <p:nvPr/>
              </p:nvSpPr>
              <p:spPr>
                <a:xfrm>
                  <a:off x="13041291" y="6455554"/>
                  <a:ext cx="2851069" cy="1215226"/>
                </a:xfrm>
                <a:custGeom>
                  <a:avLst/>
                  <a:gdLst>
                    <a:gd name="connsiteX0" fmla="*/ 0 w 2851069"/>
                    <a:gd name="connsiteY0" fmla="*/ 0 h 1215226"/>
                    <a:gd name="connsiteX1" fmla="*/ 2851069 w 2851069"/>
                    <a:gd name="connsiteY1" fmla="*/ 0 h 1215226"/>
                    <a:gd name="connsiteX2" fmla="*/ 2851069 w 2851069"/>
                    <a:gd name="connsiteY2" fmla="*/ 1215227 h 1215226"/>
                    <a:gd name="connsiteX3" fmla="*/ 0 w 2851069"/>
                    <a:gd name="connsiteY3" fmla="*/ 1215227 h 1215226"/>
                  </a:gdLst>
                  <a:ahLst/>
                  <a:cxnLst>
                    <a:cxn ang="0">
                      <a:pos x="connsiteX0" y="connsiteY0"/>
                    </a:cxn>
                    <a:cxn ang="0">
                      <a:pos x="connsiteX1" y="connsiteY1"/>
                    </a:cxn>
                    <a:cxn ang="0">
                      <a:pos x="connsiteX2" y="connsiteY2"/>
                    </a:cxn>
                    <a:cxn ang="0">
                      <a:pos x="connsiteX3" y="connsiteY3"/>
                    </a:cxn>
                  </a:cxnLst>
                  <a:rect l="l" t="t" r="r" b="b"/>
                  <a:pathLst>
                    <a:path w="2851069" h="1215226">
                      <a:moveTo>
                        <a:pt x="0" y="0"/>
                      </a:moveTo>
                      <a:lnTo>
                        <a:pt x="2851069" y="0"/>
                      </a:lnTo>
                      <a:lnTo>
                        <a:pt x="2851069" y="1215227"/>
                      </a:lnTo>
                      <a:lnTo>
                        <a:pt x="0" y="1215227"/>
                      </a:lnTo>
                      <a:close/>
                    </a:path>
                  </a:pathLst>
                </a:custGeom>
                <a:noFill/>
                <a:ln w="19001" cap="flat">
                  <a:noFill/>
                  <a:prstDash val="solid"/>
                  <a:miter/>
                </a:ln>
              </p:spPr>
              <p:txBody>
                <a:bodyPr rtlCol="0" anchor="ctr"/>
                <a:lstStyle/>
                <a:p>
                  <a:endParaRPr lang="en-IL"/>
                </a:p>
              </p:txBody>
            </p:sp>
            <p:sp>
              <p:nvSpPr>
                <p:cNvPr id="97" name="Freeform 96">
                  <a:extLst>
                    <a:ext uri="{FF2B5EF4-FFF2-40B4-BE49-F238E27FC236}">
                      <a16:creationId xmlns:a16="http://schemas.microsoft.com/office/drawing/2014/main" id="{6C551DD6-F0D0-67D4-0312-489D0320D73B}"/>
                    </a:ext>
                  </a:extLst>
                </p:cNvPr>
                <p:cNvSpPr/>
                <p:nvPr/>
              </p:nvSpPr>
              <p:spPr>
                <a:xfrm>
                  <a:off x="13064479" y="6389856"/>
                  <a:ext cx="2900678" cy="1330483"/>
                </a:xfrm>
                <a:custGeom>
                  <a:avLst/>
                  <a:gdLst>
                    <a:gd name="connsiteX0" fmla="*/ 22049 w 2900678"/>
                    <a:gd name="connsiteY0" fmla="*/ 35697 h 1330483"/>
                    <a:gd name="connsiteX1" fmla="*/ 2751853 w 2900678"/>
                    <a:gd name="connsiteY1" fmla="*/ 0 h 1330483"/>
                    <a:gd name="connsiteX2" fmla="*/ 2900679 w 2900678"/>
                    <a:gd name="connsiteY2" fmla="*/ 1330484 h 1330483"/>
                    <a:gd name="connsiteX3" fmla="*/ 0 w 2900678"/>
                    <a:gd name="connsiteY3" fmla="*/ 1289660 h 1330483"/>
                  </a:gdLst>
                  <a:ahLst/>
                  <a:cxnLst>
                    <a:cxn ang="0">
                      <a:pos x="connsiteX0" y="connsiteY0"/>
                    </a:cxn>
                    <a:cxn ang="0">
                      <a:pos x="connsiteX1" y="connsiteY1"/>
                    </a:cxn>
                    <a:cxn ang="0">
                      <a:pos x="connsiteX2" y="connsiteY2"/>
                    </a:cxn>
                    <a:cxn ang="0">
                      <a:pos x="connsiteX3" y="connsiteY3"/>
                    </a:cxn>
                  </a:cxnLst>
                  <a:rect l="l" t="t" r="r" b="b"/>
                  <a:pathLst>
                    <a:path w="2900678" h="1330483">
                      <a:moveTo>
                        <a:pt x="22049" y="35697"/>
                      </a:moveTo>
                      <a:lnTo>
                        <a:pt x="2751853" y="0"/>
                      </a:lnTo>
                      <a:lnTo>
                        <a:pt x="2900679" y="1330484"/>
                      </a:lnTo>
                      <a:lnTo>
                        <a:pt x="0" y="1289660"/>
                      </a:lnTo>
                    </a:path>
                  </a:pathLst>
                </a:custGeom>
                <a:solidFill>
                  <a:srgbClr val="2D2D2D"/>
                </a:solidFill>
                <a:ln w="19001" cap="flat">
                  <a:noFill/>
                  <a:prstDash val="solid"/>
                  <a:miter/>
                </a:ln>
              </p:spPr>
              <p:txBody>
                <a:bodyPr rtlCol="0" anchor="ctr"/>
                <a:lstStyle/>
                <a:p>
                  <a:endParaRPr lang="en-IL"/>
                </a:p>
              </p:txBody>
            </p:sp>
            <p:sp>
              <p:nvSpPr>
                <p:cNvPr id="98" name="Freeform 97">
                  <a:extLst>
                    <a:ext uri="{FF2B5EF4-FFF2-40B4-BE49-F238E27FC236}">
                      <a16:creationId xmlns:a16="http://schemas.microsoft.com/office/drawing/2014/main" id="{0BFCF674-541F-44AF-D81A-182B5711D321}"/>
                    </a:ext>
                  </a:extLst>
                </p:cNvPr>
                <p:cNvSpPr/>
                <p:nvPr/>
              </p:nvSpPr>
              <p:spPr>
                <a:xfrm>
                  <a:off x="13009994" y="6452256"/>
                  <a:ext cx="2896002" cy="1243745"/>
                </a:xfrm>
                <a:custGeom>
                  <a:avLst/>
                  <a:gdLst>
                    <a:gd name="connsiteX0" fmla="*/ 31297 w 2896002"/>
                    <a:gd name="connsiteY0" fmla="*/ 3298 h 1243745"/>
                    <a:gd name="connsiteX1" fmla="*/ 2882367 w 2896002"/>
                    <a:gd name="connsiteY1" fmla="*/ 3298 h 1243745"/>
                    <a:gd name="connsiteX2" fmla="*/ 31297 w 2896002"/>
                    <a:gd name="connsiteY2" fmla="*/ 3298 h 1243745"/>
                    <a:gd name="connsiteX3" fmla="*/ 2882367 w 2896002"/>
                    <a:gd name="connsiteY3" fmla="*/ 3298 h 1243745"/>
                    <a:gd name="connsiteX4" fmla="*/ 2882367 w 2896002"/>
                    <a:gd name="connsiteY4" fmla="*/ 3298 h 1243745"/>
                    <a:gd name="connsiteX5" fmla="*/ 2882367 w 2896002"/>
                    <a:gd name="connsiteY5" fmla="*/ 1218526 h 1243745"/>
                    <a:gd name="connsiteX6" fmla="*/ 2882367 w 2896002"/>
                    <a:gd name="connsiteY6" fmla="*/ 3298 h 1243745"/>
                    <a:gd name="connsiteX7" fmla="*/ 2882367 w 2896002"/>
                    <a:gd name="connsiteY7" fmla="*/ 1218526 h 1243745"/>
                    <a:gd name="connsiteX8" fmla="*/ 2882367 w 2896002"/>
                    <a:gd name="connsiteY8" fmla="*/ 1218526 h 1243745"/>
                    <a:gd name="connsiteX9" fmla="*/ 31297 w 2896002"/>
                    <a:gd name="connsiteY9" fmla="*/ 1218526 h 1243745"/>
                    <a:gd name="connsiteX10" fmla="*/ 2882367 w 2896002"/>
                    <a:gd name="connsiteY10" fmla="*/ 1218526 h 1243745"/>
                    <a:gd name="connsiteX11" fmla="*/ 31297 w 2896002"/>
                    <a:gd name="connsiteY11" fmla="*/ 1218526 h 1243745"/>
                    <a:gd name="connsiteX12" fmla="*/ 31297 w 2896002"/>
                    <a:gd name="connsiteY12" fmla="*/ 1218526 h 1243745"/>
                    <a:gd name="connsiteX13" fmla="*/ 31297 w 2896002"/>
                    <a:gd name="connsiteY13" fmla="*/ 3298 h 1243745"/>
                    <a:gd name="connsiteX14" fmla="*/ 31297 w 2896002"/>
                    <a:gd name="connsiteY14" fmla="*/ 1218526 h 1243745"/>
                    <a:gd name="connsiteX15" fmla="*/ 31297 w 2896002"/>
                    <a:gd name="connsiteY15" fmla="*/ 3298 h 1243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896002" h="1243745">
                      <a:moveTo>
                        <a:pt x="31297" y="3298"/>
                      </a:moveTo>
                      <a:cubicBezTo>
                        <a:pt x="873693" y="-13031"/>
                        <a:pt x="1822529" y="38426"/>
                        <a:pt x="2882367" y="3298"/>
                      </a:cubicBezTo>
                      <a:moveTo>
                        <a:pt x="31297" y="3298"/>
                      </a:moveTo>
                      <a:cubicBezTo>
                        <a:pt x="996099" y="75263"/>
                        <a:pt x="2012220" y="60072"/>
                        <a:pt x="2882367" y="3298"/>
                      </a:cubicBezTo>
                      <a:moveTo>
                        <a:pt x="2882367" y="3298"/>
                      </a:moveTo>
                      <a:cubicBezTo>
                        <a:pt x="2872863" y="386285"/>
                        <a:pt x="2917340" y="686294"/>
                        <a:pt x="2882367" y="1218526"/>
                      </a:cubicBezTo>
                      <a:moveTo>
                        <a:pt x="2882367" y="3298"/>
                      </a:moveTo>
                      <a:cubicBezTo>
                        <a:pt x="2881226" y="390842"/>
                        <a:pt x="2888639" y="756929"/>
                        <a:pt x="2882367" y="1218526"/>
                      </a:cubicBezTo>
                      <a:moveTo>
                        <a:pt x="2882367" y="1218526"/>
                      </a:moveTo>
                      <a:cubicBezTo>
                        <a:pt x="2047193" y="1185487"/>
                        <a:pt x="1298883" y="1289161"/>
                        <a:pt x="31297" y="1218526"/>
                      </a:cubicBezTo>
                      <a:moveTo>
                        <a:pt x="2882367" y="1218526"/>
                      </a:moveTo>
                      <a:cubicBezTo>
                        <a:pt x="2032938" y="1211880"/>
                        <a:pt x="1138462" y="1175233"/>
                        <a:pt x="31297" y="1218526"/>
                      </a:cubicBezTo>
                      <a:moveTo>
                        <a:pt x="31297" y="1218526"/>
                      </a:moveTo>
                      <a:cubicBezTo>
                        <a:pt x="11909" y="945099"/>
                        <a:pt x="-28195" y="625153"/>
                        <a:pt x="31297" y="3298"/>
                      </a:cubicBezTo>
                      <a:moveTo>
                        <a:pt x="31297" y="1218526"/>
                      </a:moveTo>
                      <a:cubicBezTo>
                        <a:pt x="48593" y="924403"/>
                        <a:pt x="18182" y="693320"/>
                        <a:pt x="31297" y="3298"/>
                      </a:cubicBezTo>
                    </a:path>
                  </a:pathLst>
                </a:custGeom>
                <a:noFill/>
                <a:ln w="57004" cap="rnd">
                  <a:solidFill>
                    <a:srgbClr val="677B8F"/>
                  </a:solidFill>
                  <a:prstDash val="solid"/>
                  <a:round/>
                </a:ln>
              </p:spPr>
              <p:txBody>
                <a:bodyPr rtlCol="0" anchor="ctr"/>
                <a:lstStyle/>
                <a:p>
                  <a:endParaRPr lang="en-IL"/>
                </a:p>
              </p:txBody>
            </p:sp>
          </p:grpSp>
          <p:sp>
            <p:nvSpPr>
              <p:cNvPr id="99" name="TextBox 98">
                <a:extLst>
                  <a:ext uri="{FF2B5EF4-FFF2-40B4-BE49-F238E27FC236}">
                    <a16:creationId xmlns:a16="http://schemas.microsoft.com/office/drawing/2014/main" id="{8DDC1408-3B32-5CA2-744F-FE6F545E7068}"/>
                  </a:ext>
                </a:extLst>
              </p:cNvPr>
              <p:cNvSpPr txBox="1"/>
              <p:nvPr/>
            </p:nvSpPr>
            <p:spPr>
              <a:xfrm>
                <a:off x="13597837" y="6851707"/>
                <a:ext cx="1737976" cy="492443"/>
              </a:xfrm>
              <a:prstGeom prst="rect">
                <a:avLst/>
              </a:prstGeom>
              <a:noFill/>
            </p:spPr>
            <p:txBody>
              <a:bodyPr wrap="none" rtlCol="0">
                <a:spAutoFit/>
              </a:bodyPr>
              <a:lstStyle/>
              <a:p>
                <a:pPr algn="ctr"/>
                <a:r>
                  <a:rPr lang="en-IL" sz="2600" dirty="0">
                    <a:ln/>
                    <a:solidFill>
                      <a:srgbClr val="F4F4F4"/>
                    </a:solidFill>
                    <a:latin typeface="Comic Sans MS"/>
                    <a:sym typeface="Comic Sans MS"/>
                    <a:rtl val="0"/>
                  </a:rPr>
                  <a:t>Equip</a:t>
                </a:r>
                <a:r>
                  <a:rPr lang="en-IL" sz="1908" spc="0" baseline="0" dirty="0">
                    <a:ln/>
                    <a:solidFill>
                      <a:srgbClr val="F4F4F4"/>
                    </a:solidFill>
                    <a:latin typeface="Comic Sans MS"/>
                    <a:sym typeface="Comic Sans MS"/>
                    <a:rtl val="0"/>
                  </a:rPr>
                  <a:t> </a:t>
                </a:r>
                <a:r>
                  <a:rPr lang="en-IL" sz="2600" dirty="0">
                    <a:ln/>
                    <a:solidFill>
                      <a:srgbClr val="F4F4F4"/>
                    </a:solidFill>
                    <a:latin typeface="Comic Sans MS"/>
                    <a:sym typeface="Comic Sans MS"/>
                    <a:rtl val="0"/>
                  </a:rPr>
                  <a:t>Suit</a:t>
                </a:r>
              </a:p>
            </p:txBody>
          </p:sp>
        </p:grpSp>
        <p:grpSp>
          <p:nvGrpSpPr>
            <p:cNvPr id="100" name="Graphic 78">
              <a:extLst>
                <a:ext uri="{FF2B5EF4-FFF2-40B4-BE49-F238E27FC236}">
                  <a16:creationId xmlns:a16="http://schemas.microsoft.com/office/drawing/2014/main" id="{687649DB-FE01-C112-2473-1C448F276934}"/>
                </a:ext>
              </a:extLst>
            </p:cNvPr>
            <p:cNvGrpSpPr/>
            <p:nvPr/>
          </p:nvGrpSpPr>
          <p:grpSpPr>
            <a:xfrm>
              <a:off x="7790427" y="8205534"/>
              <a:ext cx="2791369" cy="1215887"/>
              <a:chOff x="7347325" y="8523744"/>
              <a:chExt cx="2791369" cy="1215887"/>
            </a:xfrm>
          </p:grpSpPr>
          <p:grpSp>
            <p:nvGrpSpPr>
              <p:cNvPr id="101" name="Graphic 78">
                <a:extLst>
                  <a:ext uri="{FF2B5EF4-FFF2-40B4-BE49-F238E27FC236}">
                    <a16:creationId xmlns:a16="http://schemas.microsoft.com/office/drawing/2014/main" id="{B564005F-2DA6-7324-EE56-18A2B77E3B98}"/>
                  </a:ext>
                </a:extLst>
              </p:cNvPr>
              <p:cNvGrpSpPr/>
              <p:nvPr/>
            </p:nvGrpSpPr>
            <p:grpSpPr>
              <a:xfrm>
                <a:off x="7347325" y="8523744"/>
                <a:ext cx="2791369" cy="1215887"/>
                <a:chOff x="7347325" y="8523744"/>
                <a:chExt cx="2791369" cy="1215887"/>
              </a:xfrm>
            </p:grpSpPr>
            <p:sp>
              <p:nvSpPr>
                <p:cNvPr id="102" name="Freeform 101">
                  <a:extLst>
                    <a:ext uri="{FF2B5EF4-FFF2-40B4-BE49-F238E27FC236}">
                      <a16:creationId xmlns:a16="http://schemas.microsoft.com/office/drawing/2014/main" id="{5E0DF81D-3D5C-97DA-5F4C-26E9151D9E8A}"/>
                    </a:ext>
                  </a:extLst>
                </p:cNvPr>
                <p:cNvSpPr/>
                <p:nvPr/>
              </p:nvSpPr>
              <p:spPr>
                <a:xfrm>
                  <a:off x="7396174" y="8525238"/>
                  <a:ext cx="2737026" cy="1196239"/>
                </a:xfrm>
                <a:custGeom>
                  <a:avLst/>
                  <a:gdLst>
                    <a:gd name="connsiteX0" fmla="*/ 0 w 2737026"/>
                    <a:gd name="connsiteY0" fmla="*/ 0 h 1196239"/>
                    <a:gd name="connsiteX1" fmla="*/ 2737027 w 2737026"/>
                    <a:gd name="connsiteY1" fmla="*/ 0 h 1196239"/>
                    <a:gd name="connsiteX2" fmla="*/ 2737027 w 2737026"/>
                    <a:gd name="connsiteY2" fmla="*/ 1196239 h 1196239"/>
                    <a:gd name="connsiteX3" fmla="*/ 0 w 2737026"/>
                    <a:gd name="connsiteY3" fmla="*/ 1196239 h 1196239"/>
                  </a:gdLst>
                  <a:ahLst/>
                  <a:cxnLst>
                    <a:cxn ang="0">
                      <a:pos x="connsiteX0" y="connsiteY0"/>
                    </a:cxn>
                    <a:cxn ang="0">
                      <a:pos x="connsiteX1" y="connsiteY1"/>
                    </a:cxn>
                    <a:cxn ang="0">
                      <a:pos x="connsiteX2" y="connsiteY2"/>
                    </a:cxn>
                    <a:cxn ang="0">
                      <a:pos x="connsiteX3" y="connsiteY3"/>
                    </a:cxn>
                  </a:cxnLst>
                  <a:rect l="l" t="t" r="r" b="b"/>
                  <a:pathLst>
                    <a:path w="2737026" h="1196239">
                      <a:moveTo>
                        <a:pt x="0" y="0"/>
                      </a:moveTo>
                      <a:lnTo>
                        <a:pt x="2737027" y="0"/>
                      </a:lnTo>
                      <a:lnTo>
                        <a:pt x="2737027" y="1196239"/>
                      </a:lnTo>
                      <a:lnTo>
                        <a:pt x="0" y="1196239"/>
                      </a:lnTo>
                      <a:close/>
                    </a:path>
                  </a:pathLst>
                </a:custGeom>
                <a:noFill/>
                <a:ln w="19001" cap="flat">
                  <a:noFill/>
                  <a:prstDash val="solid"/>
                  <a:miter/>
                </a:ln>
              </p:spPr>
              <p:txBody>
                <a:bodyPr rtlCol="0" anchor="ctr"/>
                <a:lstStyle/>
                <a:p>
                  <a:endParaRPr lang="en-IL"/>
                </a:p>
              </p:txBody>
            </p:sp>
            <p:sp>
              <p:nvSpPr>
                <p:cNvPr id="103" name="Freeform 102">
                  <a:extLst>
                    <a:ext uri="{FF2B5EF4-FFF2-40B4-BE49-F238E27FC236}">
                      <a16:creationId xmlns:a16="http://schemas.microsoft.com/office/drawing/2014/main" id="{D5D5E8DD-7608-4B4F-5F60-2608FD364906}"/>
                    </a:ext>
                  </a:extLst>
                </p:cNvPr>
                <p:cNvSpPr/>
                <p:nvPr/>
              </p:nvSpPr>
              <p:spPr>
                <a:xfrm>
                  <a:off x="7347325" y="8524478"/>
                  <a:ext cx="2775991" cy="1190542"/>
                </a:xfrm>
                <a:custGeom>
                  <a:avLst/>
                  <a:gdLst>
                    <a:gd name="connsiteX0" fmla="*/ 0 w 2775991"/>
                    <a:gd name="connsiteY0" fmla="*/ 55255 h 1190542"/>
                    <a:gd name="connsiteX1" fmla="*/ 2714219 w 2775991"/>
                    <a:gd name="connsiteY1" fmla="*/ 0 h 1190542"/>
                    <a:gd name="connsiteX2" fmla="*/ 2775992 w 2775991"/>
                    <a:gd name="connsiteY2" fmla="*/ 1190543 h 1190542"/>
                    <a:gd name="connsiteX3" fmla="*/ 56451 w 2775991"/>
                    <a:gd name="connsiteY3" fmla="*/ 1129212 h 1190542"/>
                  </a:gdLst>
                  <a:ahLst/>
                  <a:cxnLst>
                    <a:cxn ang="0">
                      <a:pos x="connsiteX0" y="connsiteY0"/>
                    </a:cxn>
                    <a:cxn ang="0">
                      <a:pos x="connsiteX1" y="connsiteY1"/>
                    </a:cxn>
                    <a:cxn ang="0">
                      <a:pos x="connsiteX2" y="connsiteY2"/>
                    </a:cxn>
                    <a:cxn ang="0">
                      <a:pos x="connsiteX3" y="connsiteY3"/>
                    </a:cxn>
                  </a:cxnLst>
                  <a:rect l="l" t="t" r="r" b="b"/>
                  <a:pathLst>
                    <a:path w="2775991" h="1190542">
                      <a:moveTo>
                        <a:pt x="0" y="55255"/>
                      </a:moveTo>
                      <a:lnTo>
                        <a:pt x="2714219" y="0"/>
                      </a:lnTo>
                      <a:lnTo>
                        <a:pt x="2775992" y="1190543"/>
                      </a:lnTo>
                      <a:lnTo>
                        <a:pt x="56451" y="1129212"/>
                      </a:lnTo>
                    </a:path>
                  </a:pathLst>
                </a:custGeom>
                <a:solidFill>
                  <a:srgbClr val="2D2D2D"/>
                </a:solidFill>
                <a:ln w="19001" cap="flat">
                  <a:noFill/>
                  <a:prstDash val="solid"/>
                  <a:miter/>
                </a:ln>
              </p:spPr>
              <p:txBody>
                <a:bodyPr rtlCol="0" anchor="ctr"/>
                <a:lstStyle/>
                <a:p>
                  <a:endParaRPr lang="en-IL" dirty="0"/>
                </a:p>
              </p:txBody>
            </p:sp>
            <p:sp>
              <p:nvSpPr>
                <p:cNvPr id="104" name="Freeform 103">
                  <a:extLst>
                    <a:ext uri="{FF2B5EF4-FFF2-40B4-BE49-F238E27FC236}">
                      <a16:creationId xmlns:a16="http://schemas.microsoft.com/office/drawing/2014/main" id="{5BDA1025-9043-1D9B-E4AA-2230FB0BBCF5}"/>
                    </a:ext>
                  </a:extLst>
                </p:cNvPr>
                <p:cNvSpPr/>
                <p:nvPr/>
              </p:nvSpPr>
              <p:spPr>
                <a:xfrm>
                  <a:off x="7380019" y="8523744"/>
                  <a:ext cx="2758675" cy="1215887"/>
                </a:xfrm>
                <a:custGeom>
                  <a:avLst/>
                  <a:gdLst>
                    <a:gd name="connsiteX0" fmla="*/ 16154 w 2758675"/>
                    <a:gd name="connsiteY0" fmla="*/ 1494 h 1215887"/>
                    <a:gd name="connsiteX1" fmla="*/ 2753181 w 2758675"/>
                    <a:gd name="connsiteY1" fmla="*/ 1494 h 1215887"/>
                    <a:gd name="connsiteX2" fmla="*/ 16154 w 2758675"/>
                    <a:gd name="connsiteY2" fmla="*/ 1494 h 1215887"/>
                    <a:gd name="connsiteX3" fmla="*/ 2753181 w 2758675"/>
                    <a:gd name="connsiteY3" fmla="*/ 1494 h 1215887"/>
                    <a:gd name="connsiteX4" fmla="*/ 2753181 w 2758675"/>
                    <a:gd name="connsiteY4" fmla="*/ 1494 h 1215887"/>
                    <a:gd name="connsiteX5" fmla="*/ 2753181 w 2758675"/>
                    <a:gd name="connsiteY5" fmla="*/ 1197733 h 1215887"/>
                    <a:gd name="connsiteX6" fmla="*/ 2753181 w 2758675"/>
                    <a:gd name="connsiteY6" fmla="*/ 1494 h 1215887"/>
                    <a:gd name="connsiteX7" fmla="*/ 2753181 w 2758675"/>
                    <a:gd name="connsiteY7" fmla="*/ 1197733 h 1215887"/>
                    <a:gd name="connsiteX8" fmla="*/ 2753181 w 2758675"/>
                    <a:gd name="connsiteY8" fmla="*/ 1197733 h 1215887"/>
                    <a:gd name="connsiteX9" fmla="*/ 16154 w 2758675"/>
                    <a:gd name="connsiteY9" fmla="*/ 1197733 h 1215887"/>
                    <a:gd name="connsiteX10" fmla="*/ 2753181 w 2758675"/>
                    <a:gd name="connsiteY10" fmla="*/ 1197733 h 1215887"/>
                    <a:gd name="connsiteX11" fmla="*/ 16154 w 2758675"/>
                    <a:gd name="connsiteY11" fmla="*/ 1197733 h 1215887"/>
                    <a:gd name="connsiteX12" fmla="*/ 16154 w 2758675"/>
                    <a:gd name="connsiteY12" fmla="*/ 1197733 h 1215887"/>
                    <a:gd name="connsiteX13" fmla="*/ 16154 w 2758675"/>
                    <a:gd name="connsiteY13" fmla="*/ 1494 h 1215887"/>
                    <a:gd name="connsiteX14" fmla="*/ 16154 w 2758675"/>
                    <a:gd name="connsiteY14" fmla="*/ 1197733 h 1215887"/>
                    <a:gd name="connsiteX15" fmla="*/ 16154 w 2758675"/>
                    <a:gd name="connsiteY15" fmla="*/ 1494 h 1215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58675" h="1215887">
                      <a:moveTo>
                        <a:pt x="16154" y="1494"/>
                      </a:moveTo>
                      <a:cubicBezTo>
                        <a:pt x="931918" y="-9899"/>
                        <a:pt x="1648867" y="49153"/>
                        <a:pt x="2753181" y="1494"/>
                      </a:cubicBezTo>
                      <a:moveTo>
                        <a:pt x="16154" y="1494"/>
                      </a:moveTo>
                      <a:cubicBezTo>
                        <a:pt x="636737" y="46685"/>
                        <a:pt x="1171218" y="1873"/>
                        <a:pt x="2753181" y="1494"/>
                      </a:cubicBezTo>
                      <a:moveTo>
                        <a:pt x="2753181" y="1494"/>
                      </a:moveTo>
                      <a:cubicBezTo>
                        <a:pt x="2760023" y="351821"/>
                        <a:pt x="2760974" y="789872"/>
                        <a:pt x="2753181" y="1197733"/>
                      </a:cubicBezTo>
                      <a:moveTo>
                        <a:pt x="2753181" y="1494"/>
                      </a:moveTo>
                      <a:cubicBezTo>
                        <a:pt x="2726951" y="344606"/>
                        <a:pt x="2768387" y="666830"/>
                        <a:pt x="2753181" y="1197733"/>
                      </a:cubicBezTo>
                      <a:moveTo>
                        <a:pt x="2753181" y="1197733"/>
                      </a:moveTo>
                      <a:cubicBezTo>
                        <a:pt x="2031480" y="1217480"/>
                        <a:pt x="1495099" y="1226025"/>
                        <a:pt x="16154" y="1197733"/>
                      </a:cubicBezTo>
                      <a:moveTo>
                        <a:pt x="2753181" y="1197733"/>
                      </a:moveTo>
                      <a:cubicBezTo>
                        <a:pt x="1797883" y="1208176"/>
                        <a:pt x="865203" y="1205138"/>
                        <a:pt x="16154" y="1197733"/>
                      </a:cubicBezTo>
                      <a:moveTo>
                        <a:pt x="16154" y="1197733"/>
                      </a:moveTo>
                      <a:cubicBezTo>
                        <a:pt x="-43908" y="759871"/>
                        <a:pt x="88192" y="193272"/>
                        <a:pt x="16154" y="1494"/>
                      </a:cubicBezTo>
                      <a:moveTo>
                        <a:pt x="16154" y="1197733"/>
                      </a:moveTo>
                      <a:cubicBezTo>
                        <a:pt x="7982" y="723415"/>
                        <a:pt x="59871" y="309288"/>
                        <a:pt x="16154" y="1494"/>
                      </a:cubicBezTo>
                    </a:path>
                  </a:pathLst>
                </a:custGeom>
                <a:noFill/>
                <a:ln w="57004" cap="rnd">
                  <a:solidFill>
                    <a:srgbClr val="677B8F"/>
                  </a:solidFill>
                  <a:prstDash val="solid"/>
                  <a:round/>
                </a:ln>
              </p:spPr>
              <p:txBody>
                <a:bodyPr rtlCol="0" anchor="ctr"/>
                <a:lstStyle/>
                <a:p>
                  <a:endParaRPr lang="en-IL"/>
                </a:p>
              </p:txBody>
            </p:sp>
          </p:grpSp>
          <p:sp>
            <p:nvSpPr>
              <p:cNvPr id="105" name="TextBox 104">
                <a:extLst>
                  <a:ext uri="{FF2B5EF4-FFF2-40B4-BE49-F238E27FC236}">
                    <a16:creationId xmlns:a16="http://schemas.microsoft.com/office/drawing/2014/main" id="{04320578-E579-D9A7-CE87-EBB740E3E2A9}"/>
                  </a:ext>
                </a:extLst>
              </p:cNvPr>
              <p:cNvSpPr txBox="1"/>
              <p:nvPr/>
            </p:nvSpPr>
            <p:spPr>
              <a:xfrm>
                <a:off x="7596022" y="8909912"/>
                <a:ext cx="2273379" cy="492443"/>
              </a:xfrm>
              <a:prstGeom prst="rect">
                <a:avLst/>
              </a:prstGeom>
              <a:noFill/>
            </p:spPr>
            <p:txBody>
              <a:bodyPr wrap="none" rtlCol="0">
                <a:spAutoFit/>
              </a:bodyPr>
              <a:lstStyle/>
              <a:p>
                <a:pPr algn="l"/>
                <a:r>
                  <a:rPr lang="en-IL" sz="2600" spc="0" baseline="0" dirty="0">
                    <a:ln/>
                    <a:solidFill>
                      <a:srgbClr val="F4F4F4"/>
                    </a:solidFill>
                    <a:latin typeface="Comic Sans MS"/>
                    <a:sym typeface="Comic Sans MS"/>
                    <a:rtl val="0"/>
                  </a:rPr>
                  <a:t>New Abilities</a:t>
                </a:r>
              </a:p>
            </p:txBody>
          </p:sp>
        </p:grpSp>
        <p:grpSp>
          <p:nvGrpSpPr>
            <p:cNvPr id="106" name="Graphic 78">
              <a:extLst>
                <a:ext uri="{FF2B5EF4-FFF2-40B4-BE49-F238E27FC236}">
                  <a16:creationId xmlns:a16="http://schemas.microsoft.com/office/drawing/2014/main" id="{597E4630-8417-7941-8CE3-85FAC0198CBA}"/>
                </a:ext>
              </a:extLst>
            </p:cNvPr>
            <p:cNvGrpSpPr/>
            <p:nvPr/>
          </p:nvGrpSpPr>
          <p:grpSpPr>
            <a:xfrm>
              <a:off x="4951977" y="6275998"/>
              <a:ext cx="2735695" cy="571916"/>
              <a:chOff x="4298011" y="6455554"/>
              <a:chExt cx="2735695" cy="571916"/>
            </a:xfrm>
          </p:grpSpPr>
          <p:grpSp>
            <p:nvGrpSpPr>
              <p:cNvPr id="107" name="Graphic 78">
                <a:extLst>
                  <a:ext uri="{FF2B5EF4-FFF2-40B4-BE49-F238E27FC236}">
                    <a16:creationId xmlns:a16="http://schemas.microsoft.com/office/drawing/2014/main" id="{B41DA5A6-FC6A-A3C0-BD81-70BC8DC12917}"/>
                  </a:ext>
                </a:extLst>
              </p:cNvPr>
              <p:cNvGrpSpPr/>
              <p:nvPr/>
            </p:nvGrpSpPr>
            <p:grpSpPr>
              <a:xfrm>
                <a:off x="4298011" y="6786696"/>
                <a:ext cx="2735695" cy="240774"/>
                <a:chOff x="4298011" y="6786696"/>
                <a:chExt cx="2735695" cy="240774"/>
              </a:xfrm>
            </p:grpSpPr>
            <p:sp>
              <p:nvSpPr>
                <p:cNvPr id="108" name="Freeform 107">
                  <a:extLst>
                    <a:ext uri="{FF2B5EF4-FFF2-40B4-BE49-F238E27FC236}">
                      <a16:creationId xmlns:a16="http://schemas.microsoft.com/office/drawing/2014/main" id="{C5A59000-6EB9-4B1C-3413-D8C7A5E725E8}"/>
                    </a:ext>
                  </a:extLst>
                </p:cNvPr>
                <p:cNvSpPr/>
                <p:nvPr/>
              </p:nvSpPr>
              <p:spPr>
                <a:xfrm>
                  <a:off x="4298011" y="6786696"/>
                  <a:ext cx="2607778" cy="181532"/>
                </a:xfrm>
                <a:custGeom>
                  <a:avLst/>
                  <a:gdLst>
                    <a:gd name="connsiteX0" fmla="*/ 0 w 2607778"/>
                    <a:gd name="connsiteY0" fmla="*/ 181532 h 181532"/>
                    <a:gd name="connsiteX1" fmla="*/ 2607778 w 2607778"/>
                    <a:gd name="connsiteY1" fmla="*/ 176975 h 181532"/>
                  </a:gdLst>
                  <a:ahLst/>
                  <a:cxnLst>
                    <a:cxn ang="0">
                      <a:pos x="connsiteX0" y="connsiteY0"/>
                    </a:cxn>
                    <a:cxn ang="0">
                      <a:pos x="connsiteX1" y="connsiteY1"/>
                    </a:cxn>
                  </a:cxnLst>
                  <a:rect l="l" t="t" r="r" b="b"/>
                  <a:pathLst>
                    <a:path w="2607778" h="181532">
                      <a:moveTo>
                        <a:pt x="0" y="181532"/>
                      </a:moveTo>
                      <a:cubicBezTo>
                        <a:pt x="912342" y="-58982"/>
                        <a:pt x="1781595" y="-60501"/>
                        <a:pt x="2607778" y="176975"/>
                      </a:cubicBezTo>
                    </a:path>
                  </a:pathLst>
                </a:custGeom>
                <a:noFill/>
                <a:ln w="19001" cap="flat">
                  <a:noFill/>
                  <a:prstDash val="solid"/>
                  <a:miter/>
                </a:ln>
              </p:spPr>
              <p:txBody>
                <a:bodyPr rtlCol="0" anchor="ctr"/>
                <a:lstStyle/>
                <a:p>
                  <a:endParaRPr lang="en-IL"/>
                </a:p>
              </p:txBody>
            </p:sp>
            <p:sp>
              <p:nvSpPr>
                <p:cNvPr id="109" name="Freeform 108">
                  <a:extLst>
                    <a:ext uri="{FF2B5EF4-FFF2-40B4-BE49-F238E27FC236}">
                      <a16:creationId xmlns:a16="http://schemas.microsoft.com/office/drawing/2014/main" id="{50AE9888-FAF5-BAFB-062B-2469B15BA373}"/>
                    </a:ext>
                  </a:extLst>
                </p:cNvPr>
                <p:cNvSpPr/>
                <p:nvPr/>
              </p:nvSpPr>
              <p:spPr>
                <a:xfrm>
                  <a:off x="6887353" y="6899682"/>
                  <a:ext cx="146354" cy="127788"/>
                </a:xfrm>
                <a:custGeom>
                  <a:avLst/>
                  <a:gdLst>
                    <a:gd name="connsiteX0" fmla="*/ 146355 w 146354"/>
                    <a:gd name="connsiteY0" fmla="*/ 100636 h 127788"/>
                    <a:gd name="connsiteX1" fmla="*/ 0 w 146354"/>
                    <a:gd name="connsiteY1" fmla="*/ 127789 h 127788"/>
                    <a:gd name="connsiteX2" fmla="*/ 36874 w 146354"/>
                    <a:gd name="connsiteY2" fmla="*/ 0 h 127788"/>
                  </a:gdLst>
                  <a:ahLst/>
                  <a:cxnLst>
                    <a:cxn ang="0">
                      <a:pos x="connsiteX0" y="connsiteY0"/>
                    </a:cxn>
                    <a:cxn ang="0">
                      <a:pos x="connsiteX1" y="connsiteY1"/>
                    </a:cxn>
                    <a:cxn ang="0">
                      <a:pos x="connsiteX2" y="connsiteY2"/>
                    </a:cxn>
                  </a:cxnLst>
                  <a:rect l="l" t="t" r="r" b="b"/>
                  <a:pathLst>
                    <a:path w="146354" h="127788">
                      <a:moveTo>
                        <a:pt x="146355" y="100636"/>
                      </a:moveTo>
                      <a:lnTo>
                        <a:pt x="0" y="127789"/>
                      </a:lnTo>
                      <a:lnTo>
                        <a:pt x="36874" y="0"/>
                      </a:lnTo>
                      <a:close/>
                    </a:path>
                  </a:pathLst>
                </a:custGeom>
                <a:noFill/>
                <a:ln w="19001" cap="flat">
                  <a:noFill/>
                  <a:prstDash val="solid"/>
                  <a:miter/>
                </a:ln>
              </p:spPr>
              <p:txBody>
                <a:bodyPr rtlCol="0" anchor="ctr"/>
                <a:lstStyle/>
                <a:p>
                  <a:endParaRPr lang="en-IL"/>
                </a:p>
              </p:txBody>
            </p:sp>
            <p:sp>
              <p:nvSpPr>
                <p:cNvPr id="110" name="Freeform 109">
                  <a:extLst>
                    <a:ext uri="{FF2B5EF4-FFF2-40B4-BE49-F238E27FC236}">
                      <a16:creationId xmlns:a16="http://schemas.microsoft.com/office/drawing/2014/main" id="{4A8C0441-80AD-60CC-5DF8-05A2A8DB8F3F}"/>
                    </a:ext>
                  </a:extLst>
                </p:cNvPr>
                <p:cNvSpPr/>
                <p:nvPr/>
              </p:nvSpPr>
              <p:spPr>
                <a:xfrm>
                  <a:off x="4298011" y="6787140"/>
                  <a:ext cx="2607778" cy="181088"/>
                </a:xfrm>
                <a:custGeom>
                  <a:avLst/>
                  <a:gdLst>
                    <a:gd name="connsiteX0" fmla="*/ 0 w 2607778"/>
                    <a:gd name="connsiteY0" fmla="*/ 181088 h 181088"/>
                    <a:gd name="connsiteX1" fmla="*/ 2607778 w 2607778"/>
                    <a:gd name="connsiteY1" fmla="*/ 176531 h 181088"/>
                    <a:gd name="connsiteX2" fmla="*/ 0 w 2607778"/>
                    <a:gd name="connsiteY2" fmla="*/ 181088 h 181088"/>
                    <a:gd name="connsiteX3" fmla="*/ 2607778 w 2607778"/>
                    <a:gd name="connsiteY3" fmla="*/ 176531 h 181088"/>
                  </a:gdLst>
                  <a:ahLst/>
                  <a:cxnLst>
                    <a:cxn ang="0">
                      <a:pos x="connsiteX0" y="connsiteY0"/>
                    </a:cxn>
                    <a:cxn ang="0">
                      <a:pos x="connsiteX1" y="connsiteY1"/>
                    </a:cxn>
                    <a:cxn ang="0">
                      <a:pos x="connsiteX2" y="connsiteY2"/>
                    </a:cxn>
                    <a:cxn ang="0">
                      <a:pos x="connsiteX3" y="connsiteY3"/>
                    </a:cxn>
                  </a:cxnLst>
                  <a:rect l="l" t="t" r="r" b="b"/>
                  <a:pathLst>
                    <a:path w="2607778" h="181088">
                      <a:moveTo>
                        <a:pt x="0" y="181088"/>
                      </a:moveTo>
                      <a:cubicBezTo>
                        <a:pt x="918425" y="-84932"/>
                        <a:pt x="1834758" y="-31766"/>
                        <a:pt x="2607778" y="176531"/>
                      </a:cubicBezTo>
                      <a:moveTo>
                        <a:pt x="0" y="181088"/>
                      </a:moveTo>
                      <a:cubicBezTo>
                        <a:pt x="997114" y="-47526"/>
                        <a:pt x="1768043" y="-71261"/>
                        <a:pt x="2607778" y="176531"/>
                      </a:cubicBezTo>
                    </a:path>
                  </a:pathLst>
                </a:custGeom>
                <a:noFill/>
                <a:ln w="19001" cap="rnd">
                  <a:solidFill>
                    <a:srgbClr val="E8E0F8"/>
                  </a:solidFill>
                  <a:prstDash val="solid"/>
                  <a:round/>
                </a:ln>
              </p:spPr>
              <p:txBody>
                <a:bodyPr rtlCol="0" anchor="ctr"/>
                <a:lstStyle/>
                <a:p>
                  <a:endParaRPr lang="en-IL"/>
                </a:p>
              </p:txBody>
            </p:sp>
            <p:sp>
              <p:nvSpPr>
                <p:cNvPr id="111" name="Freeform 110">
                  <a:extLst>
                    <a:ext uri="{FF2B5EF4-FFF2-40B4-BE49-F238E27FC236}">
                      <a16:creationId xmlns:a16="http://schemas.microsoft.com/office/drawing/2014/main" id="{8D435F57-332F-C127-8603-28763F7F2A72}"/>
                    </a:ext>
                  </a:extLst>
                </p:cNvPr>
                <p:cNvSpPr/>
                <p:nvPr/>
              </p:nvSpPr>
              <p:spPr>
                <a:xfrm>
                  <a:off x="6887353" y="6899682"/>
                  <a:ext cx="146354" cy="127788"/>
                </a:xfrm>
                <a:custGeom>
                  <a:avLst/>
                  <a:gdLst>
                    <a:gd name="connsiteX0" fmla="*/ 146355 w 146354"/>
                    <a:gd name="connsiteY0" fmla="*/ 100636 h 127788"/>
                    <a:gd name="connsiteX1" fmla="*/ 0 w 146354"/>
                    <a:gd name="connsiteY1" fmla="*/ 127789 h 127788"/>
                    <a:gd name="connsiteX2" fmla="*/ 36874 w 146354"/>
                    <a:gd name="connsiteY2" fmla="*/ 0 h 127788"/>
                    <a:gd name="connsiteX3" fmla="*/ 146355 w 146354"/>
                    <a:gd name="connsiteY3" fmla="*/ 100636 h 127788"/>
                  </a:gdLst>
                  <a:ahLst/>
                  <a:cxnLst>
                    <a:cxn ang="0">
                      <a:pos x="connsiteX0" y="connsiteY0"/>
                    </a:cxn>
                    <a:cxn ang="0">
                      <a:pos x="connsiteX1" y="connsiteY1"/>
                    </a:cxn>
                    <a:cxn ang="0">
                      <a:pos x="connsiteX2" y="connsiteY2"/>
                    </a:cxn>
                    <a:cxn ang="0">
                      <a:pos x="connsiteX3" y="connsiteY3"/>
                    </a:cxn>
                  </a:cxnLst>
                  <a:rect l="l" t="t" r="r" b="b"/>
                  <a:pathLst>
                    <a:path w="146354" h="127788">
                      <a:moveTo>
                        <a:pt x="146355" y="100636"/>
                      </a:moveTo>
                      <a:cubicBezTo>
                        <a:pt x="113282" y="123611"/>
                        <a:pt x="65194" y="115067"/>
                        <a:pt x="0" y="127789"/>
                      </a:cubicBezTo>
                      <a:cubicBezTo>
                        <a:pt x="14826" y="56584"/>
                        <a:pt x="9504" y="42343"/>
                        <a:pt x="36874" y="0"/>
                      </a:cubicBezTo>
                      <a:cubicBezTo>
                        <a:pt x="105869" y="66648"/>
                        <a:pt x="70516" y="61141"/>
                        <a:pt x="146355" y="100636"/>
                      </a:cubicBezTo>
                    </a:path>
                  </a:pathLst>
                </a:custGeom>
                <a:solidFill>
                  <a:srgbClr val="E8E0F8"/>
                </a:solidFill>
                <a:ln w="19001" cap="flat">
                  <a:noFill/>
                  <a:prstDash val="solid"/>
                  <a:miter/>
                </a:ln>
              </p:spPr>
              <p:txBody>
                <a:bodyPr rtlCol="0" anchor="ctr"/>
                <a:lstStyle/>
                <a:p>
                  <a:endParaRPr lang="en-IL"/>
                </a:p>
              </p:txBody>
            </p:sp>
            <p:sp>
              <p:nvSpPr>
                <p:cNvPr id="112" name="Freeform 111">
                  <a:extLst>
                    <a:ext uri="{FF2B5EF4-FFF2-40B4-BE49-F238E27FC236}">
                      <a16:creationId xmlns:a16="http://schemas.microsoft.com/office/drawing/2014/main" id="{A758CF27-92E0-3BD0-129A-E3F5A156053C}"/>
                    </a:ext>
                  </a:extLst>
                </p:cNvPr>
                <p:cNvSpPr/>
                <p:nvPr/>
              </p:nvSpPr>
              <p:spPr>
                <a:xfrm>
                  <a:off x="6887353" y="6899682"/>
                  <a:ext cx="146354" cy="127788"/>
                </a:xfrm>
                <a:custGeom>
                  <a:avLst/>
                  <a:gdLst>
                    <a:gd name="connsiteX0" fmla="*/ 146355 w 146354"/>
                    <a:gd name="connsiteY0" fmla="*/ 100636 h 127788"/>
                    <a:gd name="connsiteX1" fmla="*/ 0 w 146354"/>
                    <a:gd name="connsiteY1" fmla="*/ 127789 h 127788"/>
                    <a:gd name="connsiteX2" fmla="*/ 146355 w 146354"/>
                    <a:gd name="connsiteY2" fmla="*/ 100636 h 127788"/>
                    <a:gd name="connsiteX3" fmla="*/ 0 w 146354"/>
                    <a:gd name="connsiteY3" fmla="*/ 127789 h 127788"/>
                    <a:gd name="connsiteX4" fmla="*/ 0 w 146354"/>
                    <a:gd name="connsiteY4" fmla="*/ 127789 h 127788"/>
                    <a:gd name="connsiteX5" fmla="*/ 36874 w 146354"/>
                    <a:gd name="connsiteY5" fmla="*/ 0 h 127788"/>
                    <a:gd name="connsiteX6" fmla="*/ 0 w 146354"/>
                    <a:gd name="connsiteY6" fmla="*/ 127789 h 127788"/>
                    <a:gd name="connsiteX7" fmla="*/ 36874 w 146354"/>
                    <a:gd name="connsiteY7" fmla="*/ 0 h 127788"/>
                    <a:gd name="connsiteX8" fmla="*/ 36874 w 146354"/>
                    <a:gd name="connsiteY8" fmla="*/ 0 h 127788"/>
                    <a:gd name="connsiteX9" fmla="*/ 146355 w 146354"/>
                    <a:gd name="connsiteY9" fmla="*/ 100636 h 127788"/>
                    <a:gd name="connsiteX10" fmla="*/ 36874 w 146354"/>
                    <a:gd name="connsiteY10" fmla="*/ 0 h 127788"/>
                    <a:gd name="connsiteX11" fmla="*/ 146355 w 146354"/>
                    <a:gd name="connsiteY11" fmla="*/ 100636 h 127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354" h="127788">
                      <a:moveTo>
                        <a:pt x="146355" y="100636"/>
                      </a:moveTo>
                      <a:cubicBezTo>
                        <a:pt x="112522" y="139941"/>
                        <a:pt x="60063" y="114877"/>
                        <a:pt x="0" y="127789"/>
                      </a:cubicBezTo>
                      <a:moveTo>
                        <a:pt x="146355" y="100636"/>
                      </a:moveTo>
                      <a:cubicBezTo>
                        <a:pt x="103018" y="95699"/>
                        <a:pt x="61773" y="104054"/>
                        <a:pt x="0" y="127789"/>
                      </a:cubicBezTo>
                      <a:moveTo>
                        <a:pt x="0" y="127789"/>
                      </a:moveTo>
                      <a:cubicBezTo>
                        <a:pt x="1900" y="105003"/>
                        <a:pt x="-190" y="66078"/>
                        <a:pt x="36874" y="0"/>
                      </a:cubicBezTo>
                      <a:moveTo>
                        <a:pt x="0" y="127789"/>
                      </a:moveTo>
                      <a:cubicBezTo>
                        <a:pt x="14826" y="87914"/>
                        <a:pt x="24519" y="68167"/>
                        <a:pt x="36874" y="0"/>
                      </a:cubicBezTo>
                      <a:moveTo>
                        <a:pt x="36874" y="0"/>
                      </a:moveTo>
                      <a:cubicBezTo>
                        <a:pt x="102258" y="59052"/>
                        <a:pt x="99407" y="65318"/>
                        <a:pt x="146355" y="100636"/>
                      </a:cubicBezTo>
                      <a:moveTo>
                        <a:pt x="36874" y="0"/>
                      </a:moveTo>
                      <a:cubicBezTo>
                        <a:pt x="66905" y="48419"/>
                        <a:pt x="131339" y="69876"/>
                        <a:pt x="146355" y="100636"/>
                      </a:cubicBezTo>
                    </a:path>
                  </a:pathLst>
                </a:custGeom>
                <a:noFill/>
                <a:ln w="19001" cap="rnd">
                  <a:solidFill>
                    <a:srgbClr val="E8E0F8"/>
                  </a:solidFill>
                  <a:prstDash val="solid"/>
                  <a:round/>
                </a:ln>
              </p:spPr>
              <p:txBody>
                <a:bodyPr rtlCol="0" anchor="ctr"/>
                <a:lstStyle/>
                <a:p>
                  <a:endParaRPr lang="en-IL"/>
                </a:p>
              </p:txBody>
            </p:sp>
          </p:grpSp>
          <p:sp>
            <p:nvSpPr>
              <p:cNvPr id="113" name="TextBox 112">
                <a:extLst>
                  <a:ext uri="{FF2B5EF4-FFF2-40B4-BE49-F238E27FC236}">
                    <a16:creationId xmlns:a16="http://schemas.microsoft.com/office/drawing/2014/main" id="{17293A7E-F32D-68E6-08D4-96B2B89AB4BA}"/>
                  </a:ext>
                </a:extLst>
              </p:cNvPr>
              <p:cNvSpPr txBox="1"/>
              <p:nvPr/>
            </p:nvSpPr>
            <p:spPr>
              <a:xfrm>
                <a:off x="4965807" y="6455554"/>
                <a:ext cx="1167307" cy="430887"/>
              </a:xfrm>
              <a:prstGeom prst="rect">
                <a:avLst/>
              </a:prstGeom>
              <a:noFill/>
            </p:spPr>
            <p:txBody>
              <a:bodyPr wrap="none" rtlCol="0">
                <a:spAutoFit/>
              </a:bodyPr>
              <a:lstStyle/>
              <a:p>
                <a:pPr algn="l"/>
                <a:r>
                  <a:rPr lang="en-IL" sz="2200" spc="0" baseline="0" dirty="0">
                    <a:ln/>
                    <a:solidFill>
                      <a:srgbClr val="F4F4F4"/>
                    </a:solidFill>
                    <a:latin typeface="Comic Sans MS"/>
                    <a:sym typeface="Comic Sans MS"/>
                    <a:rtl val="0"/>
                  </a:rPr>
                  <a:t>Combat</a:t>
                </a:r>
              </a:p>
            </p:txBody>
          </p:sp>
        </p:grpSp>
        <p:grpSp>
          <p:nvGrpSpPr>
            <p:cNvPr id="114" name="Graphic 78">
              <a:extLst>
                <a:ext uri="{FF2B5EF4-FFF2-40B4-BE49-F238E27FC236}">
                  <a16:creationId xmlns:a16="http://schemas.microsoft.com/office/drawing/2014/main" id="{385F6E7F-602C-C400-07D7-E51F0426AE7A}"/>
                </a:ext>
              </a:extLst>
            </p:cNvPr>
            <p:cNvGrpSpPr/>
            <p:nvPr/>
          </p:nvGrpSpPr>
          <p:grpSpPr>
            <a:xfrm>
              <a:off x="10749152" y="6235632"/>
              <a:ext cx="2925957" cy="671020"/>
              <a:chOff x="10095186" y="6415188"/>
              <a:chExt cx="2925957" cy="671020"/>
            </a:xfrm>
          </p:grpSpPr>
          <p:grpSp>
            <p:nvGrpSpPr>
              <p:cNvPr id="115" name="Graphic 78">
                <a:extLst>
                  <a:ext uri="{FF2B5EF4-FFF2-40B4-BE49-F238E27FC236}">
                    <a16:creationId xmlns:a16="http://schemas.microsoft.com/office/drawing/2014/main" id="{D987D033-A0A7-46EF-DB66-326CE153015B}"/>
                  </a:ext>
                </a:extLst>
              </p:cNvPr>
              <p:cNvGrpSpPr/>
              <p:nvPr/>
            </p:nvGrpSpPr>
            <p:grpSpPr>
              <a:xfrm>
                <a:off x="10095186" y="6779434"/>
                <a:ext cx="2925957" cy="306774"/>
                <a:chOff x="10095186" y="6779434"/>
                <a:chExt cx="2925957" cy="306774"/>
              </a:xfrm>
            </p:grpSpPr>
            <p:sp>
              <p:nvSpPr>
                <p:cNvPr id="116" name="Freeform 115">
                  <a:extLst>
                    <a:ext uri="{FF2B5EF4-FFF2-40B4-BE49-F238E27FC236}">
                      <a16:creationId xmlns:a16="http://schemas.microsoft.com/office/drawing/2014/main" id="{219D0926-921D-3A1D-4A0F-8FB3D5F08203}"/>
                    </a:ext>
                  </a:extLst>
                </p:cNvPr>
                <p:cNvSpPr/>
                <p:nvPr/>
              </p:nvSpPr>
              <p:spPr>
                <a:xfrm>
                  <a:off x="10095186" y="6789445"/>
                  <a:ext cx="2800320" cy="223214"/>
                </a:xfrm>
                <a:custGeom>
                  <a:avLst/>
                  <a:gdLst>
                    <a:gd name="connsiteX0" fmla="*/ 0 w 2800320"/>
                    <a:gd name="connsiteY0" fmla="*/ 216759 h 223214"/>
                    <a:gd name="connsiteX1" fmla="*/ 2800321 w 2800320"/>
                    <a:gd name="connsiteY1" fmla="*/ 223215 h 223214"/>
                  </a:gdLst>
                  <a:ahLst/>
                  <a:cxnLst>
                    <a:cxn ang="0">
                      <a:pos x="connsiteX0" y="connsiteY0"/>
                    </a:cxn>
                    <a:cxn ang="0">
                      <a:pos x="connsiteX1" y="connsiteY1"/>
                    </a:cxn>
                  </a:cxnLst>
                  <a:rect l="l" t="t" r="r" b="b"/>
                  <a:pathLst>
                    <a:path w="2800320" h="223214">
                      <a:moveTo>
                        <a:pt x="0" y="216759"/>
                      </a:moveTo>
                      <a:cubicBezTo>
                        <a:pt x="1013707" y="-74389"/>
                        <a:pt x="1947147" y="-72237"/>
                        <a:pt x="2800321" y="223215"/>
                      </a:cubicBezTo>
                    </a:path>
                  </a:pathLst>
                </a:custGeom>
                <a:noFill/>
                <a:ln w="19001" cap="flat">
                  <a:noFill/>
                  <a:prstDash val="solid"/>
                  <a:miter/>
                </a:ln>
              </p:spPr>
              <p:txBody>
                <a:bodyPr rtlCol="0" anchor="ctr"/>
                <a:lstStyle/>
                <a:p>
                  <a:endParaRPr lang="en-IL"/>
                </a:p>
              </p:txBody>
            </p:sp>
            <p:sp>
              <p:nvSpPr>
                <p:cNvPr id="117" name="Freeform 116">
                  <a:extLst>
                    <a:ext uri="{FF2B5EF4-FFF2-40B4-BE49-F238E27FC236}">
                      <a16:creationId xmlns:a16="http://schemas.microsoft.com/office/drawing/2014/main" id="{0AC8F56F-1821-82D2-8F50-C23A88A9E335}"/>
                    </a:ext>
                  </a:extLst>
                </p:cNvPr>
                <p:cNvSpPr/>
                <p:nvPr/>
              </p:nvSpPr>
              <p:spPr>
                <a:xfrm>
                  <a:off x="12873648" y="6949810"/>
                  <a:ext cx="147495" cy="125700"/>
                </a:xfrm>
                <a:custGeom>
                  <a:avLst/>
                  <a:gdLst>
                    <a:gd name="connsiteX0" fmla="*/ 147496 w 147495"/>
                    <a:gd name="connsiteY0" fmla="*/ 106332 h 125700"/>
                    <a:gd name="connsiteX1" fmla="*/ 0 w 147495"/>
                    <a:gd name="connsiteY1" fmla="*/ 125700 h 125700"/>
                    <a:gd name="connsiteX2" fmla="*/ 43716 w 147495"/>
                    <a:gd name="connsiteY2" fmla="*/ 0 h 125700"/>
                  </a:gdLst>
                  <a:ahLst/>
                  <a:cxnLst>
                    <a:cxn ang="0">
                      <a:pos x="connsiteX0" y="connsiteY0"/>
                    </a:cxn>
                    <a:cxn ang="0">
                      <a:pos x="connsiteX1" y="connsiteY1"/>
                    </a:cxn>
                    <a:cxn ang="0">
                      <a:pos x="connsiteX2" y="connsiteY2"/>
                    </a:cxn>
                  </a:cxnLst>
                  <a:rect l="l" t="t" r="r" b="b"/>
                  <a:pathLst>
                    <a:path w="147495" h="125700">
                      <a:moveTo>
                        <a:pt x="147496" y="106332"/>
                      </a:moveTo>
                      <a:lnTo>
                        <a:pt x="0" y="125700"/>
                      </a:lnTo>
                      <a:lnTo>
                        <a:pt x="43716" y="0"/>
                      </a:lnTo>
                      <a:close/>
                    </a:path>
                  </a:pathLst>
                </a:custGeom>
                <a:noFill/>
                <a:ln w="19001" cap="flat">
                  <a:noFill/>
                  <a:prstDash val="solid"/>
                  <a:miter/>
                </a:ln>
              </p:spPr>
              <p:txBody>
                <a:bodyPr rtlCol="0" anchor="ctr"/>
                <a:lstStyle/>
                <a:p>
                  <a:endParaRPr lang="en-IL"/>
                </a:p>
              </p:txBody>
            </p:sp>
            <p:sp>
              <p:nvSpPr>
                <p:cNvPr id="118" name="Freeform 117">
                  <a:extLst>
                    <a:ext uri="{FF2B5EF4-FFF2-40B4-BE49-F238E27FC236}">
                      <a16:creationId xmlns:a16="http://schemas.microsoft.com/office/drawing/2014/main" id="{9008BAF6-CAFD-53F3-EE83-BF89004BF3B6}"/>
                    </a:ext>
                  </a:extLst>
                </p:cNvPr>
                <p:cNvSpPr/>
                <p:nvPr/>
              </p:nvSpPr>
              <p:spPr>
                <a:xfrm>
                  <a:off x="10095186" y="6779434"/>
                  <a:ext cx="2800320" cy="233226"/>
                </a:xfrm>
                <a:custGeom>
                  <a:avLst/>
                  <a:gdLst>
                    <a:gd name="connsiteX0" fmla="*/ 0 w 2800320"/>
                    <a:gd name="connsiteY0" fmla="*/ 226770 h 233226"/>
                    <a:gd name="connsiteX1" fmla="*/ 2800321 w 2800320"/>
                    <a:gd name="connsiteY1" fmla="*/ 233226 h 233226"/>
                    <a:gd name="connsiteX2" fmla="*/ 0 w 2800320"/>
                    <a:gd name="connsiteY2" fmla="*/ 226770 h 233226"/>
                    <a:gd name="connsiteX3" fmla="*/ 2800321 w 2800320"/>
                    <a:gd name="connsiteY3" fmla="*/ 233226 h 233226"/>
                  </a:gdLst>
                  <a:ahLst/>
                  <a:cxnLst>
                    <a:cxn ang="0">
                      <a:pos x="connsiteX0" y="connsiteY0"/>
                    </a:cxn>
                    <a:cxn ang="0">
                      <a:pos x="connsiteX1" y="connsiteY1"/>
                    </a:cxn>
                    <a:cxn ang="0">
                      <a:pos x="connsiteX2" y="connsiteY2"/>
                    </a:cxn>
                    <a:cxn ang="0">
                      <a:pos x="connsiteX3" y="connsiteY3"/>
                    </a:cxn>
                  </a:cxnLst>
                  <a:rect l="l" t="t" r="r" b="b"/>
                  <a:pathLst>
                    <a:path w="2800320" h="233226">
                      <a:moveTo>
                        <a:pt x="0" y="226770"/>
                      </a:moveTo>
                      <a:cubicBezTo>
                        <a:pt x="1019922" y="-76846"/>
                        <a:pt x="1939677" y="-76467"/>
                        <a:pt x="2800321" y="233226"/>
                      </a:cubicBezTo>
                      <a:moveTo>
                        <a:pt x="0" y="226770"/>
                      </a:moveTo>
                      <a:cubicBezTo>
                        <a:pt x="1053185" y="20941"/>
                        <a:pt x="1897102" y="-9629"/>
                        <a:pt x="2800321" y="233226"/>
                      </a:cubicBezTo>
                    </a:path>
                  </a:pathLst>
                </a:custGeom>
                <a:noFill/>
                <a:ln w="19001" cap="rnd">
                  <a:solidFill>
                    <a:srgbClr val="E8E0F8"/>
                  </a:solidFill>
                  <a:prstDash val="solid"/>
                  <a:round/>
                </a:ln>
              </p:spPr>
              <p:txBody>
                <a:bodyPr rtlCol="0" anchor="ctr"/>
                <a:lstStyle/>
                <a:p>
                  <a:endParaRPr lang="en-IL"/>
                </a:p>
              </p:txBody>
            </p:sp>
            <p:sp>
              <p:nvSpPr>
                <p:cNvPr id="119" name="Freeform 118">
                  <a:extLst>
                    <a:ext uri="{FF2B5EF4-FFF2-40B4-BE49-F238E27FC236}">
                      <a16:creationId xmlns:a16="http://schemas.microsoft.com/office/drawing/2014/main" id="{1CB59E96-5022-79EA-780A-C5A0821DA966}"/>
                    </a:ext>
                  </a:extLst>
                </p:cNvPr>
                <p:cNvSpPr/>
                <p:nvPr/>
              </p:nvSpPr>
              <p:spPr>
                <a:xfrm>
                  <a:off x="12873648" y="6949810"/>
                  <a:ext cx="147495" cy="136397"/>
                </a:xfrm>
                <a:custGeom>
                  <a:avLst/>
                  <a:gdLst>
                    <a:gd name="connsiteX0" fmla="*/ 147496 w 147495"/>
                    <a:gd name="connsiteY0" fmla="*/ 106332 h 136397"/>
                    <a:gd name="connsiteX1" fmla="*/ 0 w 147495"/>
                    <a:gd name="connsiteY1" fmla="*/ 125700 h 136397"/>
                    <a:gd name="connsiteX2" fmla="*/ 43716 w 147495"/>
                    <a:gd name="connsiteY2" fmla="*/ 0 h 136397"/>
                    <a:gd name="connsiteX3" fmla="*/ 147496 w 147495"/>
                    <a:gd name="connsiteY3" fmla="*/ 106332 h 136397"/>
                  </a:gdLst>
                  <a:ahLst/>
                  <a:cxnLst>
                    <a:cxn ang="0">
                      <a:pos x="connsiteX0" y="connsiteY0"/>
                    </a:cxn>
                    <a:cxn ang="0">
                      <a:pos x="connsiteX1" y="connsiteY1"/>
                    </a:cxn>
                    <a:cxn ang="0">
                      <a:pos x="connsiteX2" y="connsiteY2"/>
                    </a:cxn>
                    <a:cxn ang="0">
                      <a:pos x="connsiteX3" y="connsiteY3"/>
                    </a:cxn>
                  </a:cxnLst>
                  <a:rect l="l" t="t" r="r" b="b"/>
                  <a:pathLst>
                    <a:path w="147495" h="136397">
                      <a:moveTo>
                        <a:pt x="147496" y="106332"/>
                      </a:moveTo>
                      <a:cubicBezTo>
                        <a:pt x="91424" y="125700"/>
                        <a:pt x="62723" y="151144"/>
                        <a:pt x="0" y="125700"/>
                      </a:cubicBezTo>
                      <a:cubicBezTo>
                        <a:pt x="42386" y="57913"/>
                        <a:pt x="43337" y="44432"/>
                        <a:pt x="43716" y="0"/>
                      </a:cubicBezTo>
                      <a:cubicBezTo>
                        <a:pt x="74508" y="30950"/>
                        <a:pt x="145595" y="72154"/>
                        <a:pt x="147496" y="106332"/>
                      </a:cubicBezTo>
                    </a:path>
                  </a:pathLst>
                </a:custGeom>
                <a:solidFill>
                  <a:srgbClr val="E8E0F8"/>
                </a:solidFill>
                <a:ln w="19001" cap="flat">
                  <a:noFill/>
                  <a:prstDash val="solid"/>
                  <a:miter/>
                </a:ln>
              </p:spPr>
              <p:txBody>
                <a:bodyPr rtlCol="0" anchor="ctr"/>
                <a:lstStyle/>
                <a:p>
                  <a:endParaRPr lang="en-IL"/>
                </a:p>
              </p:txBody>
            </p:sp>
            <p:sp>
              <p:nvSpPr>
                <p:cNvPr id="120" name="Freeform 119">
                  <a:extLst>
                    <a:ext uri="{FF2B5EF4-FFF2-40B4-BE49-F238E27FC236}">
                      <a16:creationId xmlns:a16="http://schemas.microsoft.com/office/drawing/2014/main" id="{35911EFE-1109-F245-B8D9-3D2D1CBC1927}"/>
                    </a:ext>
                  </a:extLst>
                </p:cNvPr>
                <p:cNvSpPr/>
                <p:nvPr/>
              </p:nvSpPr>
              <p:spPr>
                <a:xfrm>
                  <a:off x="12873648" y="6949810"/>
                  <a:ext cx="147495" cy="126475"/>
                </a:xfrm>
                <a:custGeom>
                  <a:avLst/>
                  <a:gdLst>
                    <a:gd name="connsiteX0" fmla="*/ 147496 w 147495"/>
                    <a:gd name="connsiteY0" fmla="*/ 106332 h 126475"/>
                    <a:gd name="connsiteX1" fmla="*/ 0 w 147495"/>
                    <a:gd name="connsiteY1" fmla="*/ 125700 h 126475"/>
                    <a:gd name="connsiteX2" fmla="*/ 147496 w 147495"/>
                    <a:gd name="connsiteY2" fmla="*/ 106332 h 126475"/>
                    <a:gd name="connsiteX3" fmla="*/ 0 w 147495"/>
                    <a:gd name="connsiteY3" fmla="*/ 125700 h 126475"/>
                    <a:gd name="connsiteX4" fmla="*/ 0 w 147495"/>
                    <a:gd name="connsiteY4" fmla="*/ 125700 h 126475"/>
                    <a:gd name="connsiteX5" fmla="*/ 43716 w 147495"/>
                    <a:gd name="connsiteY5" fmla="*/ 0 h 126475"/>
                    <a:gd name="connsiteX6" fmla="*/ 0 w 147495"/>
                    <a:gd name="connsiteY6" fmla="*/ 125700 h 126475"/>
                    <a:gd name="connsiteX7" fmla="*/ 43716 w 147495"/>
                    <a:gd name="connsiteY7" fmla="*/ 0 h 126475"/>
                    <a:gd name="connsiteX8" fmla="*/ 43716 w 147495"/>
                    <a:gd name="connsiteY8" fmla="*/ 0 h 126475"/>
                    <a:gd name="connsiteX9" fmla="*/ 147496 w 147495"/>
                    <a:gd name="connsiteY9" fmla="*/ 106332 h 126475"/>
                    <a:gd name="connsiteX10" fmla="*/ 43716 w 147495"/>
                    <a:gd name="connsiteY10" fmla="*/ 0 h 126475"/>
                    <a:gd name="connsiteX11" fmla="*/ 147496 w 147495"/>
                    <a:gd name="connsiteY11" fmla="*/ 106332 h 126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7495" h="126475">
                      <a:moveTo>
                        <a:pt x="147496" y="106332"/>
                      </a:moveTo>
                      <a:cubicBezTo>
                        <a:pt x="96366" y="125510"/>
                        <a:pt x="85532" y="101016"/>
                        <a:pt x="0" y="125700"/>
                      </a:cubicBezTo>
                      <a:moveTo>
                        <a:pt x="147496" y="106332"/>
                      </a:moveTo>
                      <a:cubicBezTo>
                        <a:pt x="81351" y="105573"/>
                        <a:pt x="52650" y="131207"/>
                        <a:pt x="0" y="125700"/>
                      </a:cubicBezTo>
                      <a:moveTo>
                        <a:pt x="0" y="125700"/>
                      </a:moveTo>
                      <a:cubicBezTo>
                        <a:pt x="2661" y="73863"/>
                        <a:pt x="42576" y="13292"/>
                        <a:pt x="43716" y="0"/>
                      </a:cubicBezTo>
                      <a:moveTo>
                        <a:pt x="0" y="125700"/>
                      </a:moveTo>
                      <a:cubicBezTo>
                        <a:pt x="4942" y="87534"/>
                        <a:pt x="27180" y="68546"/>
                        <a:pt x="43716" y="0"/>
                      </a:cubicBezTo>
                      <a:moveTo>
                        <a:pt x="43716" y="0"/>
                      </a:moveTo>
                      <a:cubicBezTo>
                        <a:pt x="93515" y="14241"/>
                        <a:pt x="113853" y="100446"/>
                        <a:pt x="147496" y="106332"/>
                      </a:cubicBezTo>
                      <a:moveTo>
                        <a:pt x="43716" y="0"/>
                      </a:moveTo>
                      <a:cubicBezTo>
                        <a:pt x="72037" y="35507"/>
                        <a:pt x="103209" y="55255"/>
                        <a:pt x="147496" y="106332"/>
                      </a:cubicBezTo>
                    </a:path>
                  </a:pathLst>
                </a:custGeom>
                <a:noFill/>
                <a:ln w="19001" cap="rnd">
                  <a:solidFill>
                    <a:srgbClr val="E8E0F8"/>
                  </a:solidFill>
                  <a:prstDash val="solid"/>
                  <a:round/>
                </a:ln>
              </p:spPr>
              <p:txBody>
                <a:bodyPr rtlCol="0" anchor="ctr"/>
                <a:lstStyle/>
                <a:p>
                  <a:endParaRPr lang="en-IL"/>
                </a:p>
              </p:txBody>
            </p:sp>
          </p:grpSp>
          <p:sp>
            <p:nvSpPr>
              <p:cNvPr id="121" name="TextBox 120">
                <a:extLst>
                  <a:ext uri="{FF2B5EF4-FFF2-40B4-BE49-F238E27FC236}">
                    <a16:creationId xmlns:a16="http://schemas.microsoft.com/office/drawing/2014/main" id="{411BE078-E5DC-C0C8-0496-2EC83CCB4B4B}"/>
                  </a:ext>
                </a:extLst>
              </p:cNvPr>
              <p:cNvSpPr txBox="1"/>
              <p:nvPr/>
            </p:nvSpPr>
            <p:spPr>
              <a:xfrm>
                <a:off x="10638951" y="6415188"/>
                <a:ext cx="1909497" cy="430887"/>
              </a:xfrm>
              <a:prstGeom prst="rect">
                <a:avLst/>
              </a:prstGeom>
              <a:noFill/>
            </p:spPr>
            <p:txBody>
              <a:bodyPr wrap="none" rtlCol="0">
                <a:spAutoFit/>
              </a:bodyPr>
              <a:lstStyle/>
              <a:p>
                <a:pPr algn="l"/>
                <a:r>
                  <a:rPr lang="en-IL" sz="2200" spc="0" baseline="0" dirty="0">
                    <a:ln/>
                    <a:solidFill>
                      <a:srgbClr val="F4F4F4"/>
                    </a:solidFill>
                    <a:latin typeface="Comic Sans MS"/>
                    <a:sym typeface="Comic Sans MS"/>
                    <a:rtl val="0"/>
                  </a:rPr>
                  <a:t>Acquire Data</a:t>
                </a:r>
              </a:p>
            </p:txBody>
          </p:sp>
        </p:grpSp>
        <p:grpSp>
          <p:nvGrpSpPr>
            <p:cNvPr id="122" name="Graphic 78">
              <a:extLst>
                <a:ext uri="{FF2B5EF4-FFF2-40B4-BE49-F238E27FC236}">
                  <a16:creationId xmlns:a16="http://schemas.microsoft.com/office/drawing/2014/main" id="{B54106D7-6418-20C8-0D5D-4628F5FF0C4C}"/>
                </a:ext>
              </a:extLst>
            </p:cNvPr>
            <p:cNvGrpSpPr/>
            <p:nvPr/>
          </p:nvGrpSpPr>
          <p:grpSpPr>
            <a:xfrm>
              <a:off x="10576302" y="7491225"/>
              <a:ext cx="4561884" cy="1522628"/>
              <a:chOff x="10154488" y="7670781"/>
              <a:chExt cx="4329732" cy="1522628"/>
            </a:xfrm>
          </p:grpSpPr>
          <p:grpSp>
            <p:nvGrpSpPr>
              <p:cNvPr id="123" name="Graphic 78">
                <a:extLst>
                  <a:ext uri="{FF2B5EF4-FFF2-40B4-BE49-F238E27FC236}">
                    <a16:creationId xmlns:a16="http://schemas.microsoft.com/office/drawing/2014/main" id="{189B7591-5512-070E-12F4-68232ACA32D5}"/>
                  </a:ext>
                </a:extLst>
              </p:cNvPr>
              <p:cNvGrpSpPr/>
              <p:nvPr/>
            </p:nvGrpSpPr>
            <p:grpSpPr>
              <a:xfrm>
                <a:off x="10154488" y="7670781"/>
                <a:ext cx="4329732" cy="1522628"/>
                <a:chOff x="10154488" y="7670781"/>
                <a:chExt cx="4329732" cy="1522628"/>
              </a:xfrm>
            </p:grpSpPr>
            <p:sp>
              <p:nvSpPr>
                <p:cNvPr id="124" name="Freeform 123">
                  <a:extLst>
                    <a:ext uri="{FF2B5EF4-FFF2-40B4-BE49-F238E27FC236}">
                      <a16:creationId xmlns:a16="http://schemas.microsoft.com/office/drawing/2014/main" id="{0CCE0796-385E-EF15-2F81-4958579A5C37}"/>
                    </a:ext>
                  </a:extLst>
                </p:cNvPr>
                <p:cNvSpPr/>
                <p:nvPr/>
              </p:nvSpPr>
              <p:spPr>
                <a:xfrm>
                  <a:off x="10287538" y="7670781"/>
                  <a:ext cx="4196402" cy="1462149"/>
                </a:xfrm>
                <a:custGeom>
                  <a:avLst/>
                  <a:gdLst>
                    <a:gd name="connsiteX0" fmla="*/ 4179288 w 4196402"/>
                    <a:gd name="connsiteY0" fmla="*/ 0 h 1462149"/>
                    <a:gd name="connsiteX1" fmla="*/ 0 w 4196402"/>
                    <a:gd name="connsiteY1" fmla="*/ 1455994 h 1462149"/>
                  </a:gdLst>
                  <a:ahLst/>
                  <a:cxnLst>
                    <a:cxn ang="0">
                      <a:pos x="connsiteX0" y="connsiteY0"/>
                    </a:cxn>
                    <a:cxn ang="0">
                      <a:pos x="connsiteX1" y="connsiteY1"/>
                    </a:cxn>
                  </a:cxnLst>
                  <a:rect l="l" t="t" r="r" b="b"/>
                  <a:pathLst>
                    <a:path w="4196402" h="1462149">
                      <a:moveTo>
                        <a:pt x="4179288" y="0"/>
                      </a:moveTo>
                      <a:cubicBezTo>
                        <a:pt x="4369359" y="1038013"/>
                        <a:pt x="2976269" y="1523344"/>
                        <a:pt x="0" y="1455994"/>
                      </a:cubicBezTo>
                    </a:path>
                  </a:pathLst>
                </a:custGeom>
                <a:noFill/>
                <a:ln w="19001" cap="flat">
                  <a:noFill/>
                  <a:prstDash val="solid"/>
                  <a:miter/>
                </a:ln>
              </p:spPr>
              <p:txBody>
                <a:bodyPr rtlCol="0" anchor="ctr"/>
                <a:lstStyle/>
                <a:p>
                  <a:endParaRPr lang="en-IL"/>
                </a:p>
              </p:txBody>
            </p:sp>
            <p:sp>
              <p:nvSpPr>
                <p:cNvPr id="125" name="Freeform 124">
                  <a:extLst>
                    <a:ext uri="{FF2B5EF4-FFF2-40B4-BE49-F238E27FC236}">
                      <a16:creationId xmlns:a16="http://schemas.microsoft.com/office/drawing/2014/main" id="{0312C861-84CD-8938-E6B6-F70A4928CE87}"/>
                    </a:ext>
                  </a:extLst>
                </p:cNvPr>
                <p:cNvSpPr/>
                <p:nvPr/>
              </p:nvSpPr>
              <p:spPr>
                <a:xfrm>
                  <a:off x="10154488" y="9060317"/>
                  <a:ext cx="134570" cy="132915"/>
                </a:xfrm>
                <a:custGeom>
                  <a:avLst/>
                  <a:gdLst>
                    <a:gd name="connsiteX0" fmla="*/ 0 w 134570"/>
                    <a:gd name="connsiteY0" fmla="*/ 63610 h 132915"/>
                    <a:gd name="connsiteX1" fmla="*/ 134571 w 134570"/>
                    <a:gd name="connsiteY1" fmla="*/ 0 h 132915"/>
                    <a:gd name="connsiteX2" fmla="*/ 131530 w 134570"/>
                    <a:gd name="connsiteY2" fmla="*/ 132915 h 132915"/>
                  </a:gdLst>
                  <a:ahLst/>
                  <a:cxnLst>
                    <a:cxn ang="0">
                      <a:pos x="connsiteX0" y="connsiteY0"/>
                    </a:cxn>
                    <a:cxn ang="0">
                      <a:pos x="connsiteX1" y="connsiteY1"/>
                    </a:cxn>
                    <a:cxn ang="0">
                      <a:pos x="connsiteX2" y="connsiteY2"/>
                    </a:cxn>
                  </a:cxnLst>
                  <a:rect l="l" t="t" r="r" b="b"/>
                  <a:pathLst>
                    <a:path w="134570" h="132915">
                      <a:moveTo>
                        <a:pt x="0" y="63610"/>
                      </a:moveTo>
                      <a:lnTo>
                        <a:pt x="134571" y="0"/>
                      </a:lnTo>
                      <a:lnTo>
                        <a:pt x="131530" y="132915"/>
                      </a:lnTo>
                      <a:close/>
                    </a:path>
                  </a:pathLst>
                </a:custGeom>
                <a:noFill/>
                <a:ln w="19001" cap="flat">
                  <a:noFill/>
                  <a:prstDash val="solid"/>
                  <a:miter/>
                </a:ln>
              </p:spPr>
              <p:txBody>
                <a:bodyPr rtlCol="0" anchor="ctr"/>
                <a:lstStyle/>
                <a:p>
                  <a:endParaRPr lang="en-IL"/>
                </a:p>
              </p:txBody>
            </p:sp>
            <p:sp>
              <p:nvSpPr>
                <p:cNvPr id="126" name="Freeform 125">
                  <a:extLst>
                    <a:ext uri="{FF2B5EF4-FFF2-40B4-BE49-F238E27FC236}">
                      <a16:creationId xmlns:a16="http://schemas.microsoft.com/office/drawing/2014/main" id="{79303718-812C-5038-C57D-BCA1C85CDFE1}"/>
                    </a:ext>
                  </a:extLst>
                </p:cNvPr>
                <p:cNvSpPr/>
                <p:nvPr/>
              </p:nvSpPr>
              <p:spPr>
                <a:xfrm>
                  <a:off x="10287538" y="7670781"/>
                  <a:ext cx="4196682" cy="1456154"/>
                </a:xfrm>
                <a:custGeom>
                  <a:avLst/>
                  <a:gdLst>
                    <a:gd name="connsiteX0" fmla="*/ 4179288 w 4196682"/>
                    <a:gd name="connsiteY0" fmla="*/ 0 h 1456154"/>
                    <a:gd name="connsiteX1" fmla="*/ 0 w 4196682"/>
                    <a:gd name="connsiteY1" fmla="*/ 1455994 h 1456154"/>
                    <a:gd name="connsiteX2" fmla="*/ 4179288 w 4196682"/>
                    <a:gd name="connsiteY2" fmla="*/ 0 h 1456154"/>
                    <a:gd name="connsiteX3" fmla="*/ 0 w 4196682"/>
                    <a:gd name="connsiteY3" fmla="*/ 1455994 h 1456154"/>
                  </a:gdLst>
                  <a:ahLst/>
                  <a:cxnLst>
                    <a:cxn ang="0">
                      <a:pos x="connsiteX0" y="connsiteY0"/>
                    </a:cxn>
                    <a:cxn ang="0">
                      <a:pos x="connsiteX1" y="connsiteY1"/>
                    </a:cxn>
                    <a:cxn ang="0">
                      <a:pos x="connsiteX2" y="connsiteY2"/>
                    </a:cxn>
                    <a:cxn ang="0">
                      <a:pos x="connsiteX3" y="connsiteY3"/>
                    </a:cxn>
                  </a:cxnLst>
                  <a:rect l="l" t="t" r="r" b="b"/>
                  <a:pathLst>
                    <a:path w="4196682" h="1456154">
                      <a:moveTo>
                        <a:pt x="4179288" y="0"/>
                      </a:moveTo>
                      <a:cubicBezTo>
                        <a:pt x="4375442" y="1038450"/>
                        <a:pt x="2908281" y="1465678"/>
                        <a:pt x="0" y="1455994"/>
                      </a:cubicBezTo>
                      <a:moveTo>
                        <a:pt x="4179288" y="0"/>
                      </a:moveTo>
                      <a:cubicBezTo>
                        <a:pt x="4363657" y="1021930"/>
                        <a:pt x="2889655" y="1464159"/>
                        <a:pt x="0" y="1455994"/>
                      </a:cubicBezTo>
                    </a:path>
                  </a:pathLst>
                </a:custGeom>
                <a:noFill/>
                <a:ln w="19001" cap="rnd">
                  <a:solidFill>
                    <a:srgbClr val="E8E0F8"/>
                  </a:solidFill>
                  <a:prstDash val="solid"/>
                  <a:round/>
                </a:ln>
              </p:spPr>
              <p:txBody>
                <a:bodyPr rtlCol="0" anchor="ctr"/>
                <a:lstStyle/>
                <a:p>
                  <a:endParaRPr lang="en-IL"/>
                </a:p>
              </p:txBody>
            </p:sp>
            <p:sp>
              <p:nvSpPr>
                <p:cNvPr id="127" name="Freeform 126">
                  <a:extLst>
                    <a:ext uri="{FF2B5EF4-FFF2-40B4-BE49-F238E27FC236}">
                      <a16:creationId xmlns:a16="http://schemas.microsoft.com/office/drawing/2014/main" id="{E7171EDA-E435-0CC3-5582-5F121580E077}"/>
                    </a:ext>
                  </a:extLst>
                </p:cNvPr>
                <p:cNvSpPr/>
                <p:nvPr/>
              </p:nvSpPr>
              <p:spPr>
                <a:xfrm>
                  <a:off x="10154488" y="9060032"/>
                  <a:ext cx="134570" cy="133376"/>
                </a:xfrm>
                <a:custGeom>
                  <a:avLst/>
                  <a:gdLst>
                    <a:gd name="connsiteX0" fmla="*/ 0 w 134570"/>
                    <a:gd name="connsiteY0" fmla="*/ 63894 h 133376"/>
                    <a:gd name="connsiteX1" fmla="*/ 134571 w 134570"/>
                    <a:gd name="connsiteY1" fmla="*/ 285 h 133376"/>
                    <a:gd name="connsiteX2" fmla="*/ 131530 w 134570"/>
                    <a:gd name="connsiteY2" fmla="*/ 133200 h 133376"/>
                    <a:gd name="connsiteX3" fmla="*/ 0 w 134570"/>
                    <a:gd name="connsiteY3" fmla="*/ 63894 h 133376"/>
                  </a:gdLst>
                  <a:ahLst/>
                  <a:cxnLst>
                    <a:cxn ang="0">
                      <a:pos x="connsiteX0" y="connsiteY0"/>
                    </a:cxn>
                    <a:cxn ang="0">
                      <a:pos x="connsiteX1" y="connsiteY1"/>
                    </a:cxn>
                    <a:cxn ang="0">
                      <a:pos x="connsiteX2" y="connsiteY2"/>
                    </a:cxn>
                    <a:cxn ang="0">
                      <a:pos x="connsiteX3" y="connsiteY3"/>
                    </a:cxn>
                  </a:cxnLst>
                  <a:rect l="l" t="t" r="r" b="b"/>
                  <a:pathLst>
                    <a:path w="134570" h="133376">
                      <a:moveTo>
                        <a:pt x="0" y="63894"/>
                      </a:moveTo>
                      <a:cubicBezTo>
                        <a:pt x="65385" y="64464"/>
                        <a:pt x="32883" y="25539"/>
                        <a:pt x="134571" y="285"/>
                      </a:cubicBezTo>
                      <a:cubicBezTo>
                        <a:pt x="111762" y="-4082"/>
                        <a:pt x="106060" y="41868"/>
                        <a:pt x="131530" y="133200"/>
                      </a:cubicBezTo>
                      <a:cubicBezTo>
                        <a:pt x="119935" y="137188"/>
                        <a:pt x="49609" y="72439"/>
                        <a:pt x="0" y="63894"/>
                      </a:cubicBezTo>
                    </a:path>
                  </a:pathLst>
                </a:custGeom>
                <a:solidFill>
                  <a:srgbClr val="E8E0F8"/>
                </a:solidFill>
                <a:ln w="19001" cap="flat">
                  <a:noFill/>
                  <a:prstDash val="solid"/>
                  <a:miter/>
                </a:ln>
              </p:spPr>
              <p:txBody>
                <a:bodyPr rtlCol="0" anchor="ctr"/>
                <a:lstStyle/>
                <a:p>
                  <a:endParaRPr lang="en-IL"/>
                </a:p>
              </p:txBody>
            </p:sp>
            <p:sp>
              <p:nvSpPr>
                <p:cNvPr id="128" name="Freeform 127">
                  <a:extLst>
                    <a:ext uri="{FF2B5EF4-FFF2-40B4-BE49-F238E27FC236}">
                      <a16:creationId xmlns:a16="http://schemas.microsoft.com/office/drawing/2014/main" id="{9DBE5D63-E03C-4A17-FE30-21F0ACE52207}"/>
                    </a:ext>
                  </a:extLst>
                </p:cNvPr>
                <p:cNvSpPr/>
                <p:nvPr/>
              </p:nvSpPr>
              <p:spPr>
                <a:xfrm>
                  <a:off x="10154488" y="9060209"/>
                  <a:ext cx="142832" cy="133023"/>
                </a:xfrm>
                <a:custGeom>
                  <a:avLst/>
                  <a:gdLst>
                    <a:gd name="connsiteX0" fmla="*/ 0 w 142832"/>
                    <a:gd name="connsiteY0" fmla="*/ 63718 h 133023"/>
                    <a:gd name="connsiteX1" fmla="*/ 134571 w 142832"/>
                    <a:gd name="connsiteY1" fmla="*/ 108 h 133023"/>
                    <a:gd name="connsiteX2" fmla="*/ 0 w 142832"/>
                    <a:gd name="connsiteY2" fmla="*/ 63718 h 133023"/>
                    <a:gd name="connsiteX3" fmla="*/ 134571 w 142832"/>
                    <a:gd name="connsiteY3" fmla="*/ 108 h 133023"/>
                    <a:gd name="connsiteX4" fmla="*/ 134571 w 142832"/>
                    <a:gd name="connsiteY4" fmla="*/ 108 h 133023"/>
                    <a:gd name="connsiteX5" fmla="*/ 131530 w 142832"/>
                    <a:gd name="connsiteY5" fmla="*/ 133024 h 133023"/>
                    <a:gd name="connsiteX6" fmla="*/ 134571 w 142832"/>
                    <a:gd name="connsiteY6" fmla="*/ 108 h 133023"/>
                    <a:gd name="connsiteX7" fmla="*/ 131530 w 142832"/>
                    <a:gd name="connsiteY7" fmla="*/ 133024 h 133023"/>
                    <a:gd name="connsiteX8" fmla="*/ 131530 w 142832"/>
                    <a:gd name="connsiteY8" fmla="*/ 133024 h 133023"/>
                    <a:gd name="connsiteX9" fmla="*/ 0 w 142832"/>
                    <a:gd name="connsiteY9" fmla="*/ 63718 h 133023"/>
                    <a:gd name="connsiteX10" fmla="*/ 131530 w 142832"/>
                    <a:gd name="connsiteY10" fmla="*/ 133024 h 133023"/>
                    <a:gd name="connsiteX11" fmla="*/ 0 w 142832"/>
                    <a:gd name="connsiteY11" fmla="*/ 63718 h 133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2832" h="133023">
                      <a:moveTo>
                        <a:pt x="0" y="63718"/>
                      </a:moveTo>
                      <a:cubicBezTo>
                        <a:pt x="18817" y="44540"/>
                        <a:pt x="77359" y="-2550"/>
                        <a:pt x="134571" y="108"/>
                      </a:cubicBezTo>
                      <a:moveTo>
                        <a:pt x="0" y="63718"/>
                      </a:moveTo>
                      <a:cubicBezTo>
                        <a:pt x="37064" y="42641"/>
                        <a:pt x="56641" y="34856"/>
                        <a:pt x="134571" y="108"/>
                      </a:cubicBezTo>
                      <a:moveTo>
                        <a:pt x="134571" y="108"/>
                      </a:moveTo>
                      <a:cubicBezTo>
                        <a:pt x="115564" y="54793"/>
                        <a:pt x="122976" y="53274"/>
                        <a:pt x="131530" y="133024"/>
                      </a:cubicBezTo>
                      <a:moveTo>
                        <a:pt x="134571" y="108"/>
                      </a:moveTo>
                      <a:cubicBezTo>
                        <a:pt x="147686" y="17767"/>
                        <a:pt x="144074" y="55173"/>
                        <a:pt x="131530" y="133024"/>
                      </a:cubicBezTo>
                      <a:moveTo>
                        <a:pt x="131530" y="133024"/>
                      </a:moveTo>
                      <a:cubicBezTo>
                        <a:pt x="92185" y="106820"/>
                        <a:pt x="62343" y="95238"/>
                        <a:pt x="0" y="63718"/>
                      </a:cubicBezTo>
                      <a:moveTo>
                        <a:pt x="131530" y="133024"/>
                      </a:moveTo>
                      <a:cubicBezTo>
                        <a:pt x="91044" y="129226"/>
                        <a:pt x="48278" y="89352"/>
                        <a:pt x="0" y="63718"/>
                      </a:cubicBezTo>
                    </a:path>
                  </a:pathLst>
                </a:custGeom>
                <a:noFill/>
                <a:ln w="19001" cap="rnd">
                  <a:solidFill>
                    <a:srgbClr val="E8E0F8"/>
                  </a:solidFill>
                  <a:prstDash val="solid"/>
                  <a:round/>
                </a:ln>
              </p:spPr>
              <p:txBody>
                <a:bodyPr rtlCol="0" anchor="ctr"/>
                <a:lstStyle/>
                <a:p>
                  <a:endParaRPr lang="en-IL"/>
                </a:p>
              </p:txBody>
            </p:sp>
          </p:grpSp>
          <p:sp>
            <p:nvSpPr>
              <p:cNvPr id="129" name="TextBox 128">
                <a:extLst>
                  <a:ext uri="{FF2B5EF4-FFF2-40B4-BE49-F238E27FC236}">
                    <a16:creationId xmlns:a16="http://schemas.microsoft.com/office/drawing/2014/main" id="{87211C15-75AC-9D75-DCF7-EF994E0390C9}"/>
                  </a:ext>
                </a:extLst>
              </p:cNvPr>
              <p:cNvSpPr txBox="1"/>
              <p:nvPr/>
            </p:nvSpPr>
            <p:spPr>
              <a:xfrm>
                <a:off x="11960257" y="8533218"/>
                <a:ext cx="1316386" cy="430887"/>
              </a:xfrm>
              <a:prstGeom prst="rect">
                <a:avLst/>
              </a:prstGeom>
              <a:noFill/>
            </p:spPr>
            <p:txBody>
              <a:bodyPr wrap="none" rtlCol="0">
                <a:spAutoFit/>
              </a:bodyPr>
              <a:lstStyle/>
              <a:p>
                <a:pPr algn="l"/>
                <a:r>
                  <a:rPr lang="en-IL" sz="2200" spc="0" baseline="0" dirty="0">
                    <a:ln/>
                    <a:solidFill>
                      <a:srgbClr val="F4F4F4"/>
                    </a:solidFill>
                    <a:latin typeface="Comic Sans MS"/>
                    <a:sym typeface="Comic Sans MS"/>
                    <a:rtl val="0"/>
                  </a:rPr>
                  <a:t>Activate</a:t>
                </a:r>
              </a:p>
            </p:txBody>
          </p:sp>
        </p:grpSp>
        <p:grpSp>
          <p:nvGrpSpPr>
            <p:cNvPr id="130" name="Graphic 78">
              <a:extLst>
                <a:ext uri="{FF2B5EF4-FFF2-40B4-BE49-F238E27FC236}">
                  <a16:creationId xmlns:a16="http://schemas.microsoft.com/office/drawing/2014/main" id="{50A4E4C0-2011-CFA8-82E5-C102C04A474C}"/>
                </a:ext>
              </a:extLst>
            </p:cNvPr>
            <p:cNvGrpSpPr/>
            <p:nvPr/>
          </p:nvGrpSpPr>
          <p:grpSpPr>
            <a:xfrm>
              <a:off x="2707881" y="7322233"/>
              <a:ext cx="5053802" cy="1654346"/>
              <a:chOff x="2053914" y="7501789"/>
              <a:chExt cx="5342259" cy="1654346"/>
            </a:xfrm>
          </p:grpSpPr>
          <p:grpSp>
            <p:nvGrpSpPr>
              <p:cNvPr id="131" name="Graphic 78">
                <a:extLst>
                  <a:ext uri="{FF2B5EF4-FFF2-40B4-BE49-F238E27FC236}">
                    <a16:creationId xmlns:a16="http://schemas.microsoft.com/office/drawing/2014/main" id="{870EDF30-F837-BC24-DF9D-019C0D99A274}"/>
                  </a:ext>
                </a:extLst>
              </p:cNvPr>
              <p:cNvGrpSpPr/>
              <p:nvPr/>
            </p:nvGrpSpPr>
            <p:grpSpPr>
              <a:xfrm>
                <a:off x="2601625" y="7501789"/>
                <a:ext cx="4794548" cy="1654346"/>
                <a:chOff x="2601625" y="7501789"/>
                <a:chExt cx="4794548" cy="1654346"/>
              </a:xfrm>
            </p:grpSpPr>
            <p:sp>
              <p:nvSpPr>
                <p:cNvPr id="132" name="Freeform 131">
                  <a:extLst>
                    <a:ext uri="{FF2B5EF4-FFF2-40B4-BE49-F238E27FC236}">
                      <a16:creationId xmlns:a16="http://schemas.microsoft.com/office/drawing/2014/main" id="{223D1FAF-4FF3-B1C0-8AA0-045ED2B91DA4}"/>
                    </a:ext>
                  </a:extLst>
                </p:cNvPr>
                <p:cNvSpPr/>
                <p:nvPr/>
              </p:nvSpPr>
              <p:spPr>
                <a:xfrm>
                  <a:off x="2653545" y="7632995"/>
                  <a:ext cx="4742628" cy="1507938"/>
                </a:xfrm>
                <a:custGeom>
                  <a:avLst/>
                  <a:gdLst>
                    <a:gd name="connsiteX0" fmla="*/ 4742629 w 4742628"/>
                    <a:gd name="connsiteY0" fmla="*/ 1490362 h 1507938"/>
                    <a:gd name="connsiteX1" fmla="*/ 13845 w 4742628"/>
                    <a:gd name="connsiteY1" fmla="*/ 0 h 1507938"/>
                  </a:gdLst>
                  <a:ahLst/>
                  <a:cxnLst>
                    <a:cxn ang="0">
                      <a:pos x="connsiteX0" y="connsiteY0"/>
                    </a:cxn>
                    <a:cxn ang="0">
                      <a:pos x="connsiteX1" y="connsiteY1"/>
                    </a:cxn>
                  </a:cxnLst>
                  <a:rect l="l" t="t" r="r" b="b"/>
                  <a:pathLst>
                    <a:path w="4742628" h="1507938">
                      <a:moveTo>
                        <a:pt x="4742629" y="1490362"/>
                      </a:moveTo>
                      <a:cubicBezTo>
                        <a:pt x="1410052" y="1610612"/>
                        <a:pt x="-166215" y="1113831"/>
                        <a:pt x="13845" y="0"/>
                      </a:cubicBezTo>
                    </a:path>
                  </a:pathLst>
                </a:custGeom>
                <a:noFill/>
                <a:ln w="19001" cap="flat">
                  <a:noFill/>
                  <a:prstDash val="solid"/>
                  <a:miter/>
                </a:ln>
              </p:spPr>
              <p:txBody>
                <a:bodyPr rtlCol="0" anchor="ctr"/>
                <a:lstStyle/>
                <a:p>
                  <a:endParaRPr lang="en-IL"/>
                </a:p>
              </p:txBody>
            </p:sp>
            <p:sp>
              <p:nvSpPr>
                <p:cNvPr id="133" name="Freeform 132">
                  <a:extLst>
                    <a:ext uri="{FF2B5EF4-FFF2-40B4-BE49-F238E27FC236}">
                      <a16:creationId xmlns:a16="http://schemas.microsoft.com/office/drawing/2014/main" id="{0931C1BF-7758-52C6-130B-7AB5F8FA848F}"/>
                    </a:ext>
                  </a:extLst>
                </p:cNvPr>
                <p:cNvSpPr/>
                <p:nvPr/>
              </p:nvSpPr>
              <p:spPr>
                <a:xfrm>
                  <a:off x="2601625" y="7501789"/>
                  <a:ext cx="131339" cy="141839"/>
                </a:xfrm>
                <a:custGeom>
                  <a:avLst/>
                  <a:gdLst>
                    <a:gd name="connsiteX0" fmla="*/ 86863 w 131339"/>
                    <a:gd name="connsiteY0" fmla="*/ 0 h 141839"/>
                    <a:gd name="connsiteX1" fmla="*/ 131339 w 131339"/>
                    <a:gd name="connsiteY1" fmla="*/ 141840 h 141839"/>
                    <a:gd name="connsiteX2" fmla="*/ 0 w 131339"/>
                    <a:gd name="connsiteY2" fmla="*/ 120763 h 141839"/>
                  </a:gdLst>
                  <a:ahLst/>
                  <a:cxnLst>
                    <a:cxn ang="0">
                      <a:pos x="connsiteX0" y="connsiteY0"/>
                    </a:cxn>
                    <a:cxn ang="0">
                      <a:pos x="connsiteX1" y="connsiteY1"/>
                    </a:cxn>
                    <a:cxn ang="0">
                      <a:pos x="connsiteX2" y="connsiteY2"/>
                    </a:cxn>
                  </a:cxnLst>
                  <a:rect l="l" t="t" r="r" b="b"/>
                  <a:pathLst>
                    <a:path w="131339" h="141839">
                      <a:moveTo>
                        <a:pt x="86863" y="0"/>
                      </a:moveTo>
                      <a:lnTo>
                        <a:pt x="131339" y="141840"/>
                      </a:lnTo>
                      <a:lnTo>
                        <a:pt x="0" y="120763"/>
                      </a:lnTo>
                      <a:close/>
                    </a:path>
                  </a:pathLst>
                </a:custGeom>
                <a:noFill/>
                <a:ln w="19001" cap="flat">
                  <a:noFill/>
                  <a:prstDash val="solid"/>
                  <a:miter/>
                </a:ln>
              </p:spPr>
              <p:txBody>
                <a:bodyPr rtlCol="0" anchor="ctr"/>
                <a:lstStyle/>
                <a:p>
                  <a:endParaRPr lang="en-IL"/>
                </a:p>
              </p:txBody>
            </p:sp>
            <p:sp>
              <p:nvSpPr>
                <p:cNvPr id="134" name="Freeform 133">
                  <a:extLst>
                    <a:ext uri="{FF2B5EF4-FFF2-40B4-BE49-F238E27FC236}">
                      <a16:creationId xmlns:a16="http://schemas.microsoft.com/office/drawing/2014/main" id="{7C6472A0-2D7D-4D7A-2D89-A3EF0B2FB683}"/>
                    </a:ext>
                  </a:extLst>
                </p:cNvPr>
                <p:cNvSpPr/>
                <p:nvPr/>
              </p:nvSpPr>
              <p:spPr>
                <a:xfrm>
                  <a:off x="2656671" y="7632995"/>
                  <a:ext cx="4739502" cy="1523139"/>
                </a:xfrm>
                <a:custGeom>
                  <a:avLst/>
                  <a:gdLst>
                    <a:gd name="connsiteX0" fmla="*/ 4739503 w 4739502"/>
                    <a:gd name="connsiteY0" fmla="*/ 1490362 h 1523139"/>
                    <a:gd name="connsiteX1" fmla="*/ 10719 w 4739502"/>
                    <a:gd name="connsiteY1" fmla="*/ 0 h 1523139"/>
                    <a:gd name="connsiteX2" fmla="*/ 4739503 w 4739502"/>
                    <a:gd name="connsiteY2" fmla="*/ 1490362 h 1523139"/>
                    <a:gd name="connsiteX3" fmla="*/ 10719 w 4739502"/>
                    <a:gd name="connsiteY3" fmla="*/ 0 h 1523139"/>
                  </a:gdLst>
                  <a:ahLst/>
                  <a:cxnLst>
                    <a:cxn ang="0">
                      <a:pos x="connsiteX0" y="connsiteY0"/>
                    </a:cxn>
                    <a:cxn ang="0">
                      <a:pos x="connsiteX1" y="connsiteY1"/>
                    </a:cxn>
                    <a:cxn ang="0">
                      <a:pos x="connsiteX2" y="connsiteY2"/>
                    </a:cxn>
                    <a:cxn ang="0">
                      <a:pos x="connsiteX3" y="connsiteY3"/>
                    </a:cxn>
                  </a:cxnLst>
                  <a:rect l="l" t="t" r="r" b="b"/>
                  <a:pathLst>
                    <a:path w="4739502" h="1523139">
                      <a:moveTo>
                        <a:pt x="4739503" y="1490362"/>
                      </a:moveTo>
                      <a:cubicBezTo>
                        <a:pt x="1413065" y="1623847"/>
                        <a:pt x="-145900" y="1164719"/>
                        <a:pt x="10719" y="0"/>
                      </a:cubicBezTo>
                      <a:moveTo>
                        <a:pt x="4739503" y="1490362"/>
                      </a:moveTo>
                      <a:cubicBezTo>
                        <a:pt x="1355853" y="1667899"/>
                        <a:pt x="-117770" y="1117629"/>
                        <a:pt x="10719" y="0"/>
                      </a:cubicBezTo>
                    </a:path>
                  </a:pathLst>
                </a:custGeom>
                <a:noFill/>
                <a:ln w="19001" cap="rnd">
                  <a:solidFill>
                    <a:srgbClr val="E8E0F8"/>
                  </a:solidFill>
                  <a:custDash>
                    <a:ds d="150000" sp="225000"/>
                  </a:custDash>
                  <a:round/>
                </a:ln>
              </p:spPr>
              <p:txBody>
                <a:bodyPr rtlCol="0" anchor="ctr"/>
                <a:lstStyle/>
                <a:p>
                  <a:endParaRPr lang="en-IL"/>
                </a:p>
              </p:txBody>
            </p:sp>
            <p:sp>
              <p:nvSpPr>
                <p:cNvPr id="135" name="Freeform 134">
                  <a:extLst>
                    <a:ext uri="{FF2B5EF4-FFF2-40B4-BE49-F238E27FC236}">
                      <a16:creationId xmlns:a16="http://schemas.microsoft.com/office/drawing/2014/main" id="{F875AA0B-7C63-790A-A453-494EDE861CBF}"/>
                    </a:ext>
                  </a:extLst>
                </p:cNvPr>
                <p:cNvSpPr/>
                <p:nvPr/>
              </p:nvSpPr>
              <p:spPr>
                <a:xfrm>
                  <a:off x="2601625" y="7501789"/>
                  <a:ext cx="136851" cy="147553"/>
                </a:xfrm>
                <a:custGeom>
                  <a:avLst/>
                  <a:gdLst>
                    <a:gd name="connsiteX0" fmla="*/ 86863 w 136851"/>
                    <a:gd name="connsiteY0" fmla="*/ 0 h 147553"/>
                    <a:gd name="connsiteX1" fmla="*/ 131339 w 136851"/>
                    <a:gd name="connsiteY1" fmla="*/ 141840 h 147553"/>
                    <a:gd name="connsiteX2" fmla="*/ 0 w 136851"/>
                    <a:gd name="connsiteY2" fmla="*/ 120763 h 147553"/>
                    <a:gd name="connsiteX3" fmla="*/ 86863 w 136851"/>
                    <a:gd name="connsiteY3" fmla="*/ 0 h 147553"/>
                  </a:gdLst>
                  <a:ahLst/>
                  <a:cxnLst>
                    <a:cxn ang="0">
                      <a:pos x="connsiteX0" y="connsiteY0"/>
                    </a:cxn>
                    <a:cxn ang="0">
                      <a:pos x="connsiteX1" y="connsiteY1"/>
                    </a:cxn>
                    <a:cxn ang="0">
                      <a:pos x="connsiteX2" y="connsiteY2"/>
                    </a:cxn>
                    <a:cxn ang="0">
                      <a:pos x="connsiteX3" y="connsiteY3"/>
                    </a:cxn>
                  </a:cxnLst>
                  <a:rect l="l" t="t" r="r" b="b"/>
                  <a:pathLst>
                    <a:path w="136851" h="147553">
                      <a:moveTo>
                        <a:pt x="86863" y="0"/>
                      </a:moveTo>
                      <a:cubicBezTo>
                        <a:pt x="104159" y="63420"/>
                        <a:pt x="153197" y="125700"/>
                        <a:pt x="131339" y="141840"/>
                      </a:cubicBezTo>
                      <a:cubicBezTo>
                        <a:pt x="82301" y="167853"/>
                        <a:pt x="33453" y="95130"/>
                        <a:pt x="0" y="120763"/>
                      </a:cubicBezTo>
                      <a:cubicBezTo>
                        <a:pt x="7983" y="61331"/>
                        <a:pt x="102448" y="10443"/>
                        <a:pt x="86863" y="0"/>
                      </a:cubicBezTo>
                    </a:path>
                  </a:pathLst>
                </a:custGeom>
                <a:solidFill>
                  <a:srgbClr val="E8E0F8"/>
                </a:solidFill>
                <a:ln w="19001" cap="flat">
                  <a:noFill/>
                  <a:prstDash val="solid"/>
                  <a:miter/>
                </a:ln>
              </p:spPr>
              <p:txBody>
                <a:bodyPr rtlCol="0" anchor="ctr"/>
                <a:lstStyle/>
                <a:p>
                  <a:endParaRPr lang="en-IL"/>
                </a:p>
              </p:txBody>
            </p:sp>
            <p:sp>
              <p:nvSpPr>
                <p:cNvPr id="136" name="Freeform 135">
                  <a:extLst>
                    <a:ext uri="{FF2B5EF4-FFF2-40B4-BE49-F238E27FC236}">
                      <a16:creationId xmlns:a16="http://schemas.microsoft.com/office/drawing/2014/main" id="{EBADABEE-0F20-2118-EB2D-0344FE505820}"/>
                    </a:ext>
                  </a:extLst>
                </p:cNvPr>
                <p:cNvSpPr/>
                <p:nvPr/>
              </p:nvSpPr>
              <p:spPr>
                <a:xfrm>
                  <a:off x="2601625" y="7501789"/>
                  <a:ext cx="131760" cy="142531"/>
                </a:xfrm>
                <a:custGeom>
                  <a:avLst/>
                  <a:gdLst>
                    <a:gd name="connsiteX0" fmla="*/ 86863 w 131760"/>
                    <a:gd name="connsiteY0" fmla="*/ 0 h 142531"/>
                    <a:gd name="connsiteX1" fmla="*/ 131339 w 131760"/>
                    <a:gd name="connsiteY1" fmla="*/ 141840 h 142531"/>
                    <a:gd name="connsiteX2" fmla="*/ 86863 w 131760"/>
                    <a:gd name="connsiteY2" fmla="*/ 0 h 142531"/>
                    <a:gd name="connsiteX3" fmla="*/ 131339 w 131760"/>
                    <a:gd name="connsiteY3" fmla="*/ 141840 h 142531"/>
                    <a:gd name="connsiteX4" fmla="*/ 131339 w 131760"/>
                    <a:gd name="connsiteY4" fmla="*/ 141840 h 142531"/>
                    <a:gd name="connsiteX5" fmla="*/ 0 w 131760"/>
                    <a:gd name="connsiteY5" fmla="*/ 120763 h 142531"/>
                    <a:gd name="connsiteX6" fmla="*/ 131339 w 131760"/>
                    <a:gd name="connsiteY6" fmla="*/ 141840 h 142531"/>
                    <a:gd name="connsiteX7" fmla="*/ 0 w 131760"/>
                    <a:gd name="connsiteY7" fmla="*/ 120763 h 142531"/>
                    <a:gd name="connsiteX8" fmla="*/ 0 w 131760"/>
                    <a:gd name="connsiteY8" fmla="*/ 120763 h 142531"/>
                    <a:gd name="connsiteX9" fmla="*/ 86863 w 131760"/>
                    <a:gd name="connsiteY9" fmla="*/ 0 h 142531"/>
                    <a:gd name="connsiteX10" fmla="*/ 0 w 131760"/>
                    <a:gd name="connsiteY10" fmla="*/ 120763 h 142531"/>
                    <a:gd name="connsiteX11" fmla="*/ 86863 w 131760"/>
                    <a:gd name="connsiteY11" fmla="*/ 0 h 142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1760" h="142531">
                      <a:moveTo>
                        <a:pt x="86863" y="0"/>
                      </a:moveTo>
                      <a:cubicBezTo>
                        <a:pt x="121075" y="26014"/>
                        <a:pt x="134380" y="104623"/>
                        <a:pt x="131339" y="141840"/>
                      </a:cubicBezTo>
                      <a:moveTo>
                        <a:pt x="86863" y="0"/>
                      </a:moveTo>
                      <a:cubicBezTo>
                        <a:pt x="92375" y="38735"/>
                        <a:pt x="117654" y="77281"/>
                        <a:pt x="131339" y="141840"/>
                      </a:cubicBezTo>
                      <a:moveTo>
                        <a:pt x="131339" y="141840"/>
                      </a:moveTo>
                      <a:cubicBezTo>
                        <a:pt x="72987" y="137662"/>
                        <a:pt x="86102" y="137662"/>
                        <a:pt x="0" y="120763"/>
                      </a:cubicBezTo>
                      <a:moveTo>
                        <a:pt x="131339" y="141840"/>
                      </a:moveTo>
                      <a:cubicBezTo>
                        <a:pt x="80970" y="147346"/>
                        <a:pt x="38394" y="118105"/>
                        <a:pt x="0" y="120763"/>
                      </a:cubicBezTo>
                      <a:moveTo>
                        <a:pt x="0" y="120763"/>
                      </a:moveTo>
                      <a:cubicBezTo>
                        <a:pt x="18437" y="95889"/>
                        <a:pt x="25280" y="35318"/>
                        <a:pt x="86863" y="0"/>
                      </a:cubicBezTo>
                      <a:moveTo>
                        <a:pt x="0" y="120763"/>
                      </a:moveTo>
                      <a:cubicBezTo>
                        <a:pt x="38204" y="68167"/>
                        <a:pt x="43336" y="52597"/>
                        <a:pt x="86863" y="0"/>
                      </a:cubicBezTo>
                    </a:path>
                  </a:pathLst>
                </a:custGeom>
                <a:noFill/>
                <a:ln w="19001" cap="rnd">
                  <a:solidFill>
                    <a:srgbClr val="E8E0F8"/>
                  </a:solidFill>
                  <a:prstDash val="solid"/>
                  <a:round/>
                </a:ln>
              </p:spPr>
              <p:txBody>
                <a:bodyPr rtlCol="0" anchor="ctr"/>
                <a:lstStyle/>
                <a:p>
                  <a:endParaRPr lang="en-IL"/>
                </a:p>
              </p:txBody>
            </p:sp>
          </p:grpSp>
          <p:sp>
            <p:nvSpPr>
              <p:cNvPr id="137" name="TextBox 136">
                <a:extLst>
                  <a:ext uri="{FF2B5EF4-FFF2-40B4-BE49-F238E27FC236}">
                    <a16:creationId xmlns:a16="http://schemas.microsoft.com/office/drawing/2014/main" id="{E679CB60-DCDD-86CA-BEAC-ED03EC3EBEB2}"/>
                  </a:ext>
                </a:extLst>
              </p:cNvPr>
              <p:cNvSpPr txBox="1"/>
              <p:nvPr/>
            </p:nvSpPr>
            <p:spPr>
              <a:xfrm>
                <a:off x="2053914" y="8398086"/>
                <a:ext cx="2255746" cy="430887"/>
              </a:xfrm>
              <a:prstGeom prst="rect">
                <a:avLst/>
              </a:prstGeom>
              <a:noFill/>
            </p:spPr>
            <p:txBody>
              <a:bodyPr wrap="none" rtlCol="0">
                <a:spAutoFit/>
              </a:bodyPr>
              <a:lstStyle/>
              <a:p>
                <a:pPr algn="l"/>
                <a:r>
                  <a:rPr lang="en-IL" sz="2200" spc="0" baseline="0" dirty="0">
                    <a:ln/>
                    <a:solidFill>
                      <a:srgbClr val="F4F4F4"/>
                    </a:solidFill>
                    <a:latin typeface="Comic Sans MS"/>
                    <a:sym typeface="Comic Sans MS"/>
                    <a:rtl val="0"/>
                  </a:rPr>
                  <a:t>New Strategies</a:t>
                </a:r>
              </a:p>
            </p:txBody>
          </p:sp>
        </p:grpSp>
      </p:grpSp>
      <p:sp>
        <p:nvSpPr>
          <p:cNvPr id="141" name="TextBox 140">
            <a:extLst>
              <a:ext uri="{FF2B5EF4-FFF2-40B4-BE49-F238E27FC236}">
                <a16:creationId xmlns:a16="http://schemas.microsoft.com/office/drawing/2014/main" id="{F30D1DE8-0527-0F4C-3DD0-6F90E9F83ED7}"/>
              </a:ext>
            </a:extLst>
          </p:cNvPr>
          <p:cNvSpPr txBox="1"/>
          <p:nvPr/>
        </p:nvSpPr>
        <p:spPr>
          <a:xfrm>
            <a:off x="8097307" y="9715500"/>
            <a:ext cx="2321469" cy="369332"/>
          </a:xfrm>
          <a:prstGeom prst="rect">
            <a:avLst/>
          </a:prstGeom>
          <a:noFill/>
        </p:spPr>
        <p:txBody>
          <a:bodyPr wrap="none" rtlCol="0">
            <a:spAutoFit/>
          </a:bodyPr>
          <a:lstStyle/>
          <a:p>
            <a:pPr algn="l"/>
            <a:r>
              <a:rPr lang="en-IL" spc="0" baseline="0" dirty="0">
                <a:ln/>
                <a:solidFill>
                  <a:srgbClr val="F4F4F4"/>
                </a:solidFill>
                <a:latin typeface="Comic Sans MS"/>
                <a:sym typeface="Comic Sans MS"/>
                <a:rtl val="0"/>
              </a:rPr>
              <a:t>Core Gameplay Loop</a:t>
            </a:r>
          </a:p>
        </p:txBody>
      </p:sp>
    </p:spTree>
    <p:extLst>
      <p:ext uri="{BB962C8B-B14F-4D97-AF65-F5344CB8AC3E}">
        <p14:creationId xmlns:p14="http://schemas.microsoft.com/office/powerpoint/2010/main" val="3372084155"/>
      </p:ext>
    </p:extLst>
  </p:cSld>
  <p:clrMapOvr>
    <a:overrideClrMapping bg1="lt1" tx1="dk1" bg2="lt2" tx2="dk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90000"/>
            <a:lum/>
          </a:blip>
          <a:srcRect/>
          <a:stretch>
            <a:fillRect t="-2000" b="-2000"/>
          </a:stretch>
        </a:blipFill>
        <a:effectLst/>
      </p:bgPr>
    </p:bg>
    <p:spTree>
      <p:nvGrpSpPr>
        <p:cNvPr id="1" name=""/>
        <p:cNvGrpSpPr/>
        <p:nvPr/>
      </p:nvGrpSpPr>
      <p:grpSpPr>
        <a:xfrm>
          <a:off x="0" y="0"/>
          <a:ext cx="0" cy="0"/>
          <a:chOff x="0" y="0"/>
          <a:chExt cx="0" cy="0"/>
        </a:xfrm>
      </p:grpSpPr>
      <p:sp>
        <p:nvSpPr>
          <p:cNvPr id="7" name="Freeform 4">
            <a:extLst>
              <a:ext uri="{FF2B5EF4-FFF2-40B4-BE49-F238E27FC236}">
                <a16:creationId xmlns:a16="http://schemas.microsoft.com/office/drawing/2014/main" id="{2356A47B-0E37-E0B8-CCB4-AEF9C0704A13}"/>
              </a:ext>
            </a:extLst>
          </p:cNvPr>
          <p:cNvSpPr>
            <a:spLocks noGrp="1" noRot="1" noMove="1" noResize="1" noEditPoints="1" noAdjustHandles="1" noChangeArrowheads="1" noChangeShapeType="1"/>
          </p:cNvSpPr>
          <p:nvPr/>
        </p:nvSpPr>
        <p:spPr>
          <a:xfrm>
            <a:off x="-2133600" y="-2974322"/>
            <a:ext cx="23778883" cy="13375622"/>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dpi="0" rotWithShape="1">
            <a:blip r:embed="rId5">
              <a:alphaModFix amt="85000"/>
              <a:extLst>
                <a:ext uri="{BEBA8EAE-BF5A-486C-A8C5-ECC9F3942E4B}">
                  <a14:imgProps xmlns:a14="http://schemas.microsoft.com/office/drawing/2010/main">
                    <a14:imgLayer r:embed="rId6">
                      <a14:imgEffect>
                        <a14:brightnessContrast bright="-40000" contrast="40000"/>
                      </a14:imgEffect>
                    </a14:imgLayer>
                  </a14:imgProps>
                </a:ext>
              </a:extLst>
            </a:blip>
            <a:srcRect/>
            <a:stretch>
              <a:fillRect/>
            </a:stretch>
          </a:blipFill>
        </p:spPr>
        <p:txBody>
          <a:bodyPr/>
          <a:lstStyle/>
          <a:p>
            <a:endParaRPr lang="en-IL" dirty="0"/>
          </a:p>
        </p:txBody>
      </p:sp>
      <p:sp>
        <p:nvSpPr>
          <p:cNvPr id="2" name="Title 1">
            <a:extLst>
              <a:ext uri="{FF2B5EF4-FFF2-40B4-BE49-F238E27FC236}">
                <a16:creationId xmlns:a16="http://schemas.microsoft.com/office/drawing/2014/main" id="{E2FE92F1-9CED-D3BA-8F6C-7602CBF3894E}"/>
              </a:ext>
            </a:extLst>
          </p:cNvPr>
          <p:cNvSpPr>
            <a:spLocks noGrp="1"/>
          </p:cNvSpPr>
          <p:nvPr>
            <p:ph type="title"/>
          </p:nvPr>
        </p:nvSpPr>
        <p:spPr>
          <a:xfrm>
            <a:off x="457200" y="274638"/>
            <a:ext cx="11049000" cy="1143000"/>
          </a:xfrm>
        </p:spPr>
        <p:txBody>
          <a:bodyPr>
            <a:normAutofit fontScale="90000"/>
          </a:bodyPr>
          <a:lstStyle/>
          <a:p>
            <a:pPr marL="337293" lvl="1" algn="l" rtl="0">
              <a:lnSpc>
                <a:spcPts val="5049"/>
              </a:lnSpc>
              <a:spcBef>
                <a:spcPct val="0"/>
              </a:spcBef>
            </a:pPr>
            <a:r>
              <a:rPr lang="en-US" sz="6700" kern="1200" dirty="0">
                <a:solidFill>
                  <a:schemeClr val="bg1">
                    <a:lumMod val="85000"/>
                  </a:schemeClr>
                </a:solidFill>
                <a:latin typeface="Indi Kazka"/>
                <a:ea typeface="+mn-ea"/>
                <a:cs typeface="+mn-cs"/>
              </a:rPr>
              <a:t>How We Solved It </a:t>
            </a:r>
            <a:r>
              <a:rPr lang="en-US" sz="4900" kern="1200" dirty="0">
                <a:solidFill>
                  <a:schemeClr val="bg1">
                    <a:lumMod val="85000"/>
                  </a:schemeClr>
                </a:solidFill>
                <a:latin typeface="Indi Kazka"/>
                <a:ea typeface="+mn-ea"/>
                <a:cs typeface="+mn-cs"/>
              </a:rPr>
              <a:t>(Part 1): Smart Data &amp; Key Patterns</a:t>
            </a:r>
            <a:endParaRPr lang="en-IL" sz="4900" kern="1200" dirty="0">
              <a:solidFill>
                <a:schemeClr val="bg1">
                  <a:lumMod val="85000"/>
                </a:schemeClr>
              </a:solidFill>
              <a:latin typeface="Indi Kazka"/>
              <a:ea typeface="+mn-ea"/>
              <a:cs typeface="+mn-cs"/>
            </a:endParaRPr>
          </a:p>
        </p:txBody>
      </p:sp>
      <p:sp>
        <p:nvSpPr>
          <p:cNvPr id="13" name="Snip Diagonal Corner Rectangle 12">
            <a:extLst>
              <a:ext uri="{FF2B5EF4-FFF2-40B4-BE49-F238E27FC236}">
                <a16:creationId xmlns:a16="http://schemas.microsoft.com/office/drawing/2014/main" id="{9DEA4804-18B7-FF83-12AA-ACEF23FCC6E8}"/>
              </a:ext>
            </a:extLst>
          </p:cNvPr>
          <p:cNvSpPr>
            <a:spLocks/>
          </p:cNvSpPr>
          <p:nvPr/>
        </p:nvSpPr>
        <p:spPr>
          <a:xfrm>
            <a:off x="1019814" y="2688810"/>
            <a:ext cx="8533463" cy="2952124"/>
          </a:xfrm>
          <a:prstGeom prst="snip2DiagRect">
            <a:avLst/>
          </a:prstGeom>
          <a:solidFill>
            <a:srgbClr val="0000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dirty="0"/>
          </a:p>
        </p:txBody>
      </p:sp>
      <p:sp>
        <p:nvSpPr>
          <p:cNvPr id="22" name="Content Placeholder 21">
            <a:extLst>
              <a:ext uri="{FF2B5EF4-FFF2-40B4-BE49-F238E27FC236}">
                <a16:creationId xmlns:a16="http://schemas.microsoft.com/office/drawing/2014/main" id="{D9695523-97CB-BFDA-78AA-B75B190F1447}"/>
              </a:ext>
            </a:extLst>
          </p:cNvPr>
          <p:cNvSpPr>
            <a:spLocks noGrp="1"/>
          </p:cNvSpPr>
          <p:nvPr>
            <p:ph idx="1"/>
          </p:nvPr>
        </p:nvSpPr>
        <p:spPr>
          <a:xfrm>
            <a:off x="1019815" y="2706012"/>
            <a:ext cx="8271516" cy="3098144"/>
          </a:xfrm>
        </p:spPr>
        <p:txBody>
          <a:bodyPr>
            <a:noAutofit/>
          </a:bodyPr>
          <a:lstStyle/>
          <a:p>
            <a:pPr marL="0" lvl="1" indent="0">
              <a:lnSpc>
                <a:spcPct val="150000"/>
              </a:lnSpc>
              <a:spcBef>
                <a:spcPct val="0"/>
              </a:spcBef>
              <a:buNone/>
            </a:pPr>
            <a:r>
              <a:rPr lang="en-US" dirty="0">
                <a:solidFill>
                  <a:schemeClr val="bg1">
                    <a:lumMod val="85000"/>
                  </a:schemeClr>
                </a:solidFill>
                <a:latin typeface="Verdana" panose="020B0604030504040204" pitchFamily="34" charset="0"/>
                <a:ea typeface="Verdana" panose="020B0604030504040204" pitchFamily="34" charset="0"/>
                <a:cs typeface="Verdana" panose="020B0604030504040204" pitchFamily="34" charset="0"/>
              </a:rPr>
              <a:t>ScriptableObjects (SOs)</a:t>
            </a:r>
          </a:p>
          <a:p>
            <a:pPr marL="0" lvl="1" indent="-316227">
              <a:lnSpc>
                <a:spcPct val="150000"/>
              </a:lnSpc>
              <a:spcBef>
                <a:spcPct val="0"/>
              </a:spcBef>
              <a:buFont typeface="Arial"/>
              <a:buChar char="•"/>
            </a:pPr>
            <a:r>
              <a:rPr lang="en-US" dirty="0">
                <a:solidFill>
                  <a:schemeClr val="bg1">
                    <a:lumMod val="85000"/>
                  </a:schemeClr>
                </a:solidFill>
                <a:latin typeface="Verdana" panose="020B0604030504040204" pitchFamily="34" charset="0"/>
                <a:ea typeface="Verdana" panose="020B0604030504040204" pitchFamily="34" charset="0"/>
                <a:cs typeface="Verdana" panose="020B0604030504040204" pitchFamily="34" charset="0"/>
              </a:rPr>
              <a:t>Suits/Abilities = Configurable Data</a:t>
            </a:r>
          </a:p>
          <a:p>
            <a:pPr marL="0" lvl="1" indent="-316227">
              <a:lnSpc>
                <a:spcPct val="150000"/>
              </a:lnSpc>
              <a:spcBef>
                <a:spcPct val="0"/>
              </a:spcBef>
              <a:buFont typeface="Arial"/>
              <a:buChar char="•"/>
            </a:pPr>
            <a:r>
              <a:rPr lang="en-US" dirty="0">
                <a:solidFill>
                  <a:schemeClr val="bg1">
                    <a:lumMod val="85000"/>
                  </a:schemeClr>
                </a:solidFill>
                <a:latin typeface="Verdana" panose="020B0604030504040204" pitchFamily="34" charset="0"/>
                <a:ea typeface="Verdana" panose="020B0604030504040204" pitchFamily="34" charset="0"/>
                <a:cs typeface="Verdana" panose="020B0604030504040204" pitchFamily="34" charset="0"/>
              </a:rPr>
              <a:t>Add Data, Not Code</a:t>
            </a:r>
          </a:p>
          <a:p>
            <a:pPr marL="0" lvl="1" indent="-316227">
              <a:lnSpc>
                <a:spcPct val="150000"/>
              </a:lnSpc>
              <a:spcBef>
                <a:spcPct val="0"/>
              </a:spcBef>
              <a:buFont typeface="Arial"/>
              <a:buChar char="•"/>
            </a:pPr>
            <a:r>
              <a:rPr lang="en-US" dirty="0">
                <a:solidFill>
                  <a:schemeClr val="bg1">
                    <a:lumMod val="85000"/>
                  </a:schemeClr>
                </a:solidFill>
                <a:latin typeface="Verdana" panose="020B0604030504040204" pitchFamily="34" charset="0"/>
                <a:ea typeface="Verdana" panose="020B0604030504040204" pitchFamily="34" charset="0"/>
                <a:cs typeface="Verdana" panose="020B0604030504040204" pitchFamily="34" charset="0"/>
              </a:rPr>
              <a:t>Flexible, Iterative, Thematic Design</a:t>
            </a:r>
          </a:p>
        </p:txBody>
      </p:sp>
      <p:sp>
        <p:nvSpPr>
          <p:cNvPr id="23" name="Snip Diagonal Corner Rectangle 22">
            <a:extLst>
              <a:ext uri="{FF2B5EF4-FFF2-40B4-BE49-F238E27FC236}">
                <a16:creationId xmlns:a16="http://schemas.microsoft.com/office/drawing/2014/main" id="{83FD4516-DD2D-7576-1DD3-991D7D46190D}"/>
              </a:ext>
            </a:extLst>
          </p:cNvPr>
          <p:cNvSpPr/>
          <p:nvPr/>
        </p:nvSpPr>
        <p:spPr>
          <a:xfrm>
            <a:off x="10162436" y="2694556"/>
            <a:ext cx="7601002" cy="2548945"/>
          </a:xfrm>
          <a:prstGeom prst="snip2DiagRect">
            <a:avLst/>
          </a:prstGeom>
          <a:solidFill>
            <a:srgbClr val="0000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24" name="Content Placeholder 21">
            <a:extLst>
              <a:ext uri="{FF2B5EF4-FFF2-40B4-BE49-F238E27FC236}">
                <a16:creationId xmlns:a16="http://schemas.microsoft.com/office/drawing/2014/main" id="{915CC4CD-8AE0-36F9-C41C-2A4EF54D211A}"/>
              </a:ext>
            </a:extLst>
          </p:cNvPr>
          <p:cNvSpPr txBox="1">
            <a:spLocks/>
          </p:cNvSpPr>
          <p:nvPr/>
        </p:nvSpPr>
        <p:spPr>
          <a:xfrm>
            <a:off x="10252322" y="2848293"/>
            <a:ext cx="7601002" cy="2741637"/>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nSpc>
                <a:spcPct val="150000"/>
              </a:lnSpc>
              <a:spcBef>
                <a:spcPct val="0"/>
              </a:spcBef>
              <a:buNone/>
            </a:pPr>
            <a:r>
              <a:rPr lang="en-US" dirty="0">
                <a:solidFill>
                  <a:schemeClr val="bg1">
                    <a:lumMod val="85000"/>
                  </a:schemeClr>
                </a:solidFill>
                <a:latin typeface="Verdana" panose="020B0604030504040204" pitchFamily="34" charset="0"/>
                <a:ea typeface="Verdana" panose="020B0604030504040204" pitchFamily="34" charset="0"/>
                <a:cs typeface="Verdana" panose="020B0604030504040204" pitchFamily="34" charset="0"/>
              </a:rPr>
              <a:t>Strategy Pattern</a:t>
            </a:r>
          </a:p>
          <a:p>
            <a:pPr marL="0" lvl="1" indent="-316227">
              <a:lnSpc>
                <a:spcPct val="150000"/>
              </a:lnSpc>
              <a:spcBef>
                <a:spcPct val="0"/>
              </a:spcBef>
              <a:buFont typeface="Arial"/>
              <a:buChar char="•"/>
            </a:pPr>
            <a:r>
              <a:rPr lang="en-US" dirty="0">
                <a:solidFill>
                  <a:schemeClr val="bg1">
                    <a:lumMod val="85000"/>
                  </a:schemeClr>
                </a:solidFill>
                <a:latin typeface="Verdana" panose="020B0604030504040204" pitchFamily="34" charset="0"/>
                <a:ea typeface="Verdana" panose="020B0604030504040204" pitchFamily="34" charset="0"/>
                <a:cs typeface="Verdana" panose="020B0604030504040204" pitchFamily="34" charset="0"/>
              </a:rPr>
              <a:t>Instantly Swap "Game Plans"</a:t>
            </a:r>
          </a:p>
          <a:p>
            <a:pPr marL="0" lvl="1" indent="-316227">
              <a:lnSpc>
                <a:spcPct val="150000"/>
              </a:lnSpc>
              <a:spcBef>
                <a:spcPct val="0"/>
              </a:spcBef>
              <a:buFont typeface="Arial"/>
              <a:buChar char="•"/>
            </a:pPr>
            <a:r>
              <a:rPr lang="en-US" dirty="0">
                <a:solidFill>
                  <a:schemeClr val="bg1">
                    <a:lumMod val="85000"/>
                  </a:schemeClr>
                </a:solidFill>
                <a:latin typeface="Verdana" panose="020B0604030504040204" pitchFamily="34" charset="0"/>
                <a:ea typeface="Verdana" panose="020B0604030504040204" pitchFamily="34" charset="0"/>
                <a:cs typeface="Verdana" panose="020B0604030504040204" pitchFamily="34" charset="0"/>
              </a:rPr>
              <a:t>Fluid &amp; Adaptive Playstyles</a:t>
            </a:r>
          </a:p>
        </p:txBody>
      </p:sp>
      <p:sp>
        <p:nvSpPr>
          <p:cNvPr id="25" name="Content Placeholder 21">
            <a:extLst>
              <a:ext uri="{FF2B5EF4-FFF2-40B4-BE49-F238E27FC236}">
                <a16:creationId xmlns:a16="http://schemas.microsoft.com/office/drawing/2014/main" id="{BB0C5B55-D452-AA18-B13C-C7B78938E6B9}"/>
              </a:ext>
            </a:extLst>
          </p:cNvPr>
          <p:cNvSpPr txBox="1">
            <a:spLocks/>
          </p:cNvSpPr>
          <p:nvPr/>
        </p:nvSpPr>
        <p:spPr>
          <a:xfrm>
            <a:off x="372670" y="1721248"/>
            <a:ext cx="6010938" cy="804341"/>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4000" dirty="0">
                <a:solidFill>
                  <a:srgbClr val="D9D9D9"/>
                </a:solidFill>
                <a:latin typeface="League Gothic"/>
              </a:rPr>
              <a:t>Foundation: Unity Component-Based</a:t>
            </a:r>
          </a:p>
        </p:txBody>
      </p:sp>
      <p:grpSp>
        <p:nvGrpSpPr>
          <p:cNvPr id="8" name="Graphic 4">
            <a:extLst>
              <a:ext uri="{FF2B5EF4-FFF2-40B4-BE49-F238E27FC236}">
                <a16:creationId xmlns:a16="http://schemas.microsoft.com/office/drawing/2014/main" id="{D5669B42-6AA4-2DB9-8B49-2433EB36140B}"/>
              </a:ext>
            </a:extLst>
          </p:cNvPr>
          <p:cNvGrpSpPr/>
          <p:nvPr/>
        </p:nvGrpSpPr>
        <p:grpSpPr>
          <a:xfrm>
            <a:off x="5156661" y="5709088"/>
            <a:ext cx="11833587" cy="4279007"/>
            <a:chOff x="4780766" y="5670737"/>
            <a:chExt cx="11833587" cy="4279007"/>
          </a:xfrm>
        </p:grpSpPr>
        <p:grpSp>
          <p:nvGrpSpPr>
            <p:cNvPr id="9" name="Graphic 4">
              <a:extLst>
                <a:ext uri="{FF2B5EF4-FFF2-40B4-BE49-F238E27FC236}">
                  <a16:creationId xmlns:a16="http://schemas.microsoft.com/office/drawing/2014/main" id="{4DE6AA6B-2C5D-60F0-0F04-443909AF3A2C}"/>
                </a:ext>
              </a:extLst>
            </p:cNvPr>
            <p:cNvGrpSpPr/>
            <p:nvPr/>
          </p:nvGrpSpPr>
          <p:grpSpPr>
            <a:xfrm>
              <a:off x="9747020" y="5670737"/>
              <a:ext cx="2593653" cy="909072"/>
              <a:chOff x="9747020" y="5670737"/>
              <a:chExt cx="2593653" cy="909072"/>
            </a:xfrm>
          </p:grpSpPr>
          <p:grpSp>
            <p:nvGrpSpPr>
              <p:cNvPr id="10" name="Graphic 4">
                <a:extLst>
                  <a:ext uri="{FF2B5EF4-FFF2-40B4-BE49-F238E27FC236}">
                    <a16:creationId xmlns:a16="http://schemas.microsoft.com/office/drawing/2014/main" id="{587FE0FC-31CB-6941-B689-727616099257}"/>
                  </a:ext>
                </a:extLst>
              </p:cNvPr>
              <p:cNvGrpSpPr/>
              <p:nvPr/>
            </p:nvGrpSpPr>
            <p:grpSpPr>
              <a:xfrm>
                <a:off x="9747020" y="5670737"/>
                <a:ext cx="2593653" cy="909072"/>
                <a:chOff x="9747020" y="5670737"/>
                <a:chExt cx="2593653" cy="909072"/>
              </a:xfrm>
            </p:grpSpPr>
            <p:sp>
              <p:nvSpPr>
                <p:cNvPr id="11" name="Freeform 10">
                  <a:extLst>
                    <a:ext uri="{FF2B5EF4-FFF2-40B4-BE49-F238E27FC236}">
                      <a16:creationId xmlns:a16="http://schemas.microsoft.com/office/drawing/2014/main" id="{C4993FA6-67C1-9262-1A54-A70C5CD12ECF}"/>
                    </a:ext>
                  </a:extLst>
                </p:cNvPr>
                <p:cNvSpPr/>
                <p:nvPr/>
              </p:nvSpPr>
              <p:spPr>
                <a:xfrm>
                  <a:off x="9779232" y="5729392"/>
                  <a:ext cx="2505368" cy="816074"/>
                </a:xfrm>
                <a:custGeom>
                  <a:avLst/>
                  <a:gdLst>
                    <a:gd name="connsiteX0" fmla="*/ 0 w 2505368"/>
                    <a:gd name="connsiteY0" fmla="*/ 0 h 816074"/>
                    <a:gd name="connsiteX1" fmla="*/ 2505369 w 2505368"/>
                    <a:gd name="connsiteY1" fmla="*/ 0 h 816074"/>
                    <a:gd name="connsiteX2" fmla="*/ 2505369 w 2505368"/>
                    <a:gd name="connsiteY2" fmla="*/ 816074 h 816074"/>
                    <a:gd name="connsiteX3" fmla="*/ 0 w 2505368"/>
                    <a:gd name="connsiteY3" fmla="*/ 816074 h 816074"/>
                  </a:gdLst>
                  <a:ahLst/>
                  <a:cxnLst>
                    <a:cxn ang="0">
                      <a:pos x="connsiteX0" y="connsiteY0"/>
                    </a:cxn>
                    <a:cxn ang="0">
                      <a:pos x="connsiteX1" y="connsiteY1"/>
                    </a:cxn>
                    <a:cxn ang="0">
                      <a:pos x="connsiteX2" y="connsiteY2"/>
                    </a:cxn>
                    <a:cxn ang="0">
                      <a:pos x="connsiteX3" y="connsiteY3"/>
                    </a:cxn>
                  </a:cxnLst>
                  <a:rect l="l" t="t" r="r" b="b"/>
                  <a:pathLst>
                    <a:path w="2505368" h="816074">
                      <a:moveTo>
                        <a:pt x="0" y="0"/>
                      </a:moveTo>
                      <a:lnTo>
                        <a:pt x="2505369" y="0"/>
                      </a:lnTo>
                      <a:lnTo>
                        <a:pt x="2505369" y="816074"/>
                      </a:lnTo>
                      <a:lnTo>
                        <a:pt x="0" y="816074"/>
                      </a:lnTo>
                      <a:close/>
                    </a:path>
                  </a:pathLst>
                </a:custGeom>
                <a:noFill/>
                <a:ln w="17043" cap="flat">
                  <a:noFill/>
                  <a:prstDash val="solid"/>
                  <a:miter/>
                </a:ln>
              </p:spPr>
              <p:txBody>
                <a:bodyPr rtlCol="0" anchor="ctr"/>
                <a:lstStyle/>
                <a:p>
                  <a:endParaRPr lang="en-IL"/>
                </a:p>
              </p:txBody>
            </p:sp>
            <p:sp>
              <p:nvSpPr>
                <p:cNvPr id="12" name="Freeform 11">
                  <a:extLst>
                    <a:ext uri="{FF2B5EF4-FFF2-40B4-BE49-F238E27FC236}">
                      <a16:creationId xmlns:a16="http://schemas.microsoft.com/office/drawing/2014/main" id="{A20AE0CE-E896-6A41-5547-A1DAC5A941FD}"/>
                    </a:ext>
                  </a:extLst>
                </p:cNvPr>
                <p:cNvSpPr/>
                <p:nvPr/>
              </p:nvSpPr>
              <p:spPr>
                <a:xfrm>
                  <a:off x="9747020" y="5670737"/>
                  <a:ext cx="2593653" cy="813523"/>
                </a:xfrm>
                <a:custGeom>
                  <a:avLst/>
                  <a:gdLst>
                    <a:gd name="connsiteX0" fmla="*/ 15851 w 2593653"/>
                    <a:gd name="connsiteY0" fmla="*/ 125811 h 813523"/>
                    <a:gd name="connsiteX1" fmla="*/ 2524969 w 2593653"/>
                    <a:gd name="connsiteY1" fmla="*/ 0 h 813523"/>
                    <a:gd name="connsiteX2" fmla="*/ 2593654 w 2593653"/>
                    <a:gd name="connsiteY2" fmla="*/ 813524 h 813523"/>
                    <a:gd name="connsiteX3" fmla="*/ 0 w 2593653"/>
                    <a:gd name="connsiteY3" fmla="*/ 808253 h 813523"/>
                  </a:gdLst>
                  <a:ahLst/>
                  <a:cxnLst>
                    <a:cxn ang="0">
                      <a:pos x="connsiteX0" y="connsiteY0"/>
                    </a:cxn>
                    <a:cxn ang="0">
                      <a:pos x="connsiteX1" y="connsiteY1"/>
                    </a:cxn>
                    <a:cxn ang="0">
                      <a:pos x="connsiteX2" y="connsiteY2"/>
                    </a:cxn>
                    <a:cxn ang="0">
                      <a:pos x="connsiteX3" y="connsiteY3"/>
                    </a:cxn>
                  </a:cxnLst>
                  <a:rect l="l" t="t" r="r" b="b"/>
                  <a:pathLst>
                    <a:path w="2593653" h="813523">
                      <a:moveTo>
                        <a:pt x="15851" y="125811"/>
                      </a:moveTo>
                      <a:lnTo>
                        <a:pt x="2524969" y="0"/>
                      </a:lnTo>
                      <a:lnTo>
                        <a:pt x="2593654" y="813524"/>
                      </a:lnTo>
                      <a:lnTo>
                        <a:pt x="0" y="808253"/>
                      </a:lnTo>
                    </a:path>
                  </a:pathLst>
                </a:custGeom>
                <a:solidFill>
                  <a:srgbClr val="2D2D2D"/>
                </a:solidFill>
                <a:ln w="17043" cap="flat">
                  <a:noFill/>
                  <a:prstDash val="solid"/>
                  <a:miter/>
                </a:ln>
              </p:spPr>
              <p:txBody>
                <a:bodyPr rtlCol="0" anchor="ctr"/>
                <a:lstStyle/>
                <a:p>
                  <a:endParaRPr lang="en-IL"/>
                </a:p>
              </p:txBody>
            </p:sp>
            <p:sp>
              <p:nvSpPr>
                <p:cNvPr id="14" name="Freeform 13">
                  <a:extLst>
                    <a:ext uri="{FF2B5EF4-FFF2-40B4-BE49-F238E27FC236}">
                      <a16:creationId xmlns:a16="http://schemas.microsoft.com/office/drawing/2014/main" id="{5F5DA91D-4155-5D39-B011-D1FDED445CD9}"/>
                    </a:ext>
                  </a:extLst>
                </p:cNvPr>
                <p:cNvSpPr/>
                <p:nvPr/>
              </p:nvSpPr>
              <p:spPr>
                <a:xfrm>
                  <a:off x="9778479" y="5687523"/>
                  <a:ext cx="2520870" cy="892286"/>
                </a:xfrm>
                <a:custGeom>
                  <a:avLst/>
                  <a:gdLst>
                    <a:gd name="connsiteX0" fmla="*/ 753 w 2520870"/>
                    <a:gd name="connsiteY0" fmla="*/ 41869 h 892286"/>
                    <a:gd name="connsiteX1" fmla="*/ 2506122 w 2520870"/>
                    <a:gd name="connsiteY1" fmla="*/ 41869 h 892286"/>
                    <a:gd name="connsiteX2" fmla="*/ 753 w 2520870"/>
                    <a:gd name="connsiteY2" fmla="*/ 41869 h 892286"/>
                    <a:gd name="connsiteX3" fmla="*/ 2506122 w 2520870"/>
                    <a:gd name="connsiteY3" fmla="*/ 41869 h 892286"/>
                    <a:gd name="connsiteX4" fmla="*/ 2506122 w 2520870"/>
                    <a:gd name="connsiteY4" fmla="*/ 41869 h 892286"/>
                    <a:gd name="connsiteX5" fmla="*/ 2506122 w 2520870"/>
                    <a:gd name="connsiteY5" fmla="*/ 857943 h 892286"/>
                    <a:gd name="connsiteX6" fmla="*/ 2506122 w 2520870"/>
                    <a:gd name="connsiteY6" fmla="*/ 41869 h 892286"/>
                    <a:gd name="connsiteX7" fmla="*/ 2506122 w 2520870"/>
                    <a:gd name="connsiteY7" fmla="*/ 857943 h 892286"/>
                    <a:gd name="connsiteX8" fmla="*/ 2506122 w 2520870"/>
                    <a:gd name="connsiteY8" fmla="*/ 857943 h 892286"/>
                    <a:gd name="connsiteX9" fmla="*/ 753 w 2520870"/>
                    <a:gd name="connsiteY9" fmla="*/ 857943 h 892286"/>
                    <a:gd name="connsiteX10" fmla="*/ 2506122 w 2520870"/>
                    <a:gd name="connsiteY10" fmla="*/ 857943 h 892286"/>
                    <a:gd name="connsiteX11" fmla="*/ 753 w 2520870"/>
                    <a:gd name="connsiteY11" fmla="*/ 857943 h 892286"/>
                    <a:gd name="connsiteX12" fmla="*/ 753 w 2520870"/>
                    <a:gd name="connsiteY12" fmla="*/ 857943 h 892286"/>
                    <a:gd name="connsiteX13" fmla="*/ 753 w 2520870"/>
                    <a:gd name="connsiteY13" fmla="*/ 41869 h 892286"/>
                    <a:gd name="connsiteX14" fmla="*/ 753 w 2520870"/>
                    <a:gd name="connsiteY14" fmla="*/ 857943 h 892286"/>
                    <a:gd name="connsiteX15" fmla="*/ 753 w 2520870"/>
                    <a:gd name="connsiteY15" fmla="*/ 41869 h 892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520870" h="892286">
                      <a:moveTo>
                        <a:pt x="753" y="41869"/>
                      </a:moveTo>
                      <a:cubicBezTo>
                        <a:pt x="491430" y="-3015"/>
                        <a:pt x="1042100" y="-23927"/>
                        <a:pt x="2506122" y="41869"/>
                      </a:cubicBezTo>
                      <a:moveTo>
                        <a:pt x="753" y="41869"/>
                      </a:moveTo>
                      <a:cubicBezTo>
                        <a:pt x="751171" y="95594"/>
                        <a:pt x="1485397" y="70602"/>
                        <a:pt x="2506122" y="41869"/>
                      </a:cubicBezTo>
                      <a:moveTo>
                        <a:pt x="2506122" y="41869"/>
                      </a:moveTo>
                      <a:cubicBezTo>
                        <a:pt x="2531346" y="318824"/>
                        <a:pt x="2488908" y="530834"/>
                        <a:pt x="2506122" y="857943"/>
                      </a:cubicBezTo>
                      <a:moveTo>
                        <a:pt x="2506122" y="41869"/>
                      </a:moveTo>
                      <a:cubicBezTo>
                        <a:pt x="2545492" y="238917"/>
                        <a:pt x="2491976" y="410123"/>
                        <a:pt x="2506122" y="857943"/>
                      </a:cubicBezTo>
                      <a:moveTo>
                        <a:pt x="2506122" y="857943"/>
                      </a:moveTo>
                      <a:cubicBezTo>
                        <a:pt x="1609302" y="857433"/>
                        <a:pt x="702938" y="935470"/>
                        <a:pt x="753" y="857943"/>
                      </a:cubicBezTo>
                      <a:moveTo>
                        <a:pt x="2506122" y="857943"/>
                      </a:moveTo>
                      <a:cubicBezTo>
                        <a:pt x="1914378" y="849953"/>
                        <a:pt x="1275253" y="843152"/>
                        <a:pt x="753" y="857943"/>
                      </a:cubicBezTo>
                      <a:moveTo>
                        <a:pt x="753" y="857943"/>
                      </a:moveTo>
                      <a:cubicBezTo>
                        <a:pt x="61768" y="759504"/>
                        <a:pt x="7059" y="482549"/>
                        <a:pt x="753" y="41869"/>
                      </a:cubicBezTo>
                      <a:moveTo>
                        <a:pt x="753" y="857943"/>
                      </a:moveTo>
                      <a:cubicBezTo>
                        <a:pt x="-5042" y="605980"/>
                        <a:pt x="25295" y="318144"/>
                        <a:pt x="753" y="41869"/>
                      </a:cubicBezTo>
                    </a:path>
                  </a:pathLst>
                </a:custGeom>
                <a:noFill/>
                <a:ln w="51130" cap="rnd">
                  <a:solidFill>
                    <a:srgbClr val="677B8F"/>
                  </a:solidFill>
                  <a:prstDash val="solid"/>
                  <a:round/>
                </a:ln>
              </p:spPr>
              <p:txBody>
                <a:bodyPr rtlCol="0" anchor="ctr"/>
                <a:lstStyle/>
                <a:p>
                  <a:endParaRPr lang="en-IL"/>
                </a:p>
              </p:txBody>
            </p:sp>
          </p:grpSp>
          <p:sp>
            <p:nvSpPr>
              <p:cNvPr id="15" name="TextBox 14">
                <a:extLst>
                  <a:ext uri="{FF2B5EF4-FFF2-40B4-BE49-F238E27FC236}">
                    <a16:creationId xmlns:a16="http://schemas.microsoft.com/office/drawing/2014/main" id="{CF6A264F-F3BF-4A98-AD7C-F452944A6D92}"/>
                  </a:ext>
                </a:extLst>
              </p:cNvPr>
              <p:cNvSpPr txBox="1"/>
              <p:nvPr/>
            </p:nvSpPr>
            <p:spPr>
              <a:xfrm>
                <a:off x="10013551" y="5911252"/>
                <a:ext cx="2167581" cy="495072"/>
              </a:xfrm>
              <a:prstGeom prst="rect">
                <a:avLst/>
              </a:prstGeom>
              <a:noFill/>
            </p:spPr>
            <p:txBody>
              <a:bodyPr wrap="none" rtlCol="0">
                <a:spAutoFit/>
              </a:bodyPr>
              <a:lstStyle/>
              <a:p>
                <a:pPr algn="ctr"/>
                <a:r>
                  <a:rPr lang="en-IL" sz="2617" spc="0" baseline="0" dirty="0">
                    <a:ln/>
                    <a:solidFill>
                      <a:srgbClr val="F4F4F4"/>
                    </a:solidFill>
                    <a:latin typeface="Comic Sans MS"/>
                    <a:sym typeface="Comic Sans MS"/>
                    <a:rtl val="0"/>
                  </a:rPr>
                  <a:t>InputReader</a:t>
                </a:r>
              </a:p>
            </p:txBody>
          </p:sp>
        </p:grpSp>
        <p:grpSp>
          <p:nvGrpSpPr>
            <p:cNvPr id="16" name="Graphic 4">
              <a:extLst>
                <a:ext uri="{FF2B5EF4-FFF2-40B4-BE49-F238E27FC236}">
                  <a16:creationId xmlns:a16="http://schemas.microsoft.com/office/drawing/2014/main" id="{2EC64E50-84E9-DB81-272E-8846D11F1BBD}"/>
                </a:ext>
              </a:extLst>
            </p:cNvPr>
            <p:cNvGrpSpPr/>
            <p:nvPr/>
          </p:nvGrpSpPr>
          <p:grpSpPr>
            <a:xfrm>
              <a:off x="9562782" y="7423556"/>
              <a:ext cx="3309018" cy="831457"/>
              <a:chOff x="9562782" y="7423556"/>
              <a:chExt cx="3309018" cy="831457"/>
            </a:xfrm>
          </p:grpSpPr>
          <p:grpSp>
            <p:nvGrpSpPr>
              <p:cNvPr id="17" name="Graphic 4">
                <a:extLst>
                  <a:ext uri="{FF2B5EF4-FFF2-40B4-BE49-F238E27FC236}">
                    <a16:creationId xmlns:a16="http://schemas.microsoft.com/office/drawing/2014/main" id="{DF0391BA-677A-7503-D071-D915E89F5A9C}"/>
                  </a:ext>
                </a:extLst>
              </p:cNvPr>
              <p:cNvGrpSpPr/>
              <p:nvPr/>
            </p:nvGrpSpPr>
            <p:grpSpPr>
              <a:xfrm>
                <a:off x="9562782" y="7423556"/>
                <a:ext cx="3309018" cy="831457"/>
                <a:chOff x="9562782" y="7423556"/>
                <a:chExt cx="3309018" cy="831457"/>
              </a:xfrm>
            </p:grpSpPr>
            <p:sp>
              <p:nvSpPr>
                <p:cNvPr id="18" name="Freeform 17">
                  <a:extLst>
                    <a:ext uri="{FF2B5EF4-FFF2-40B4-BE49-F238E27FC236}">
                      <a16:creationId xmlns:a16="http://schemas.microsoft.com/office/drawing/2014/main" id="{D45EE8CC-6848-7696-B02E-C935FDA8968E}"/>
                    </a:ext>
                  </a:extLst>
                </p:cNvPr>
                <p:cNvSpPr/>
                <p:nvPr/>
              </p:nvSpPr>
              <p:spPr>
                <a:xfrm>
                  <a:off x="9608799" y="7429547"/>
                  <a:ext cx="3238231" cy="782071"/>
                </a:xfrm>
                <a:custGeom>
                  <a:avLst/>
                  <a:gdLst>
                    <a:gd name="connsiteX0" fmla="*/ 0 w 3238231"/>
                    <a:gd name="connsiteY0" fmla="*/ 0 h 782071"/>
                    <a:gd name="connsiteX1" fmla="*/ 3238232 w 3238231"/>
                    <a:gd name="connsiteY1" fmla="*/ 0 h 782071"/>
                    <a:gd name="connsiteX2" fmla="*/ 3238232 w 3238231"/>
                    <a:gd name="connsiteY2" fmla="*/ 782071 h 782071"/>
                    <a:gd name="connsiteX3" fmla="*/ 0 w 3238231"/>
                    <a:gd name="connsiteY3" fmla="*/ 782071 h 782071"/>
                  </a:gdLst>
                  <a:ahLst/>
                  <a:cxnLst>
                    <a:cxn ang="0">
                      <a:pos x="connsiteX0" y="connsiteY0"/>
                    </a:cxn>
                    <a:cxn ang="0">
                      <a:pos x="connsiteX1" y="connsiteY1"/>
                    </a:cxn>
                    <a:cxn ang="0">
                      <a:pos x="connsiteX2" y="connsiteY2"/>
                    </a:cxn>
                    <a:cxn ang="0">
                      <a:pos x="connsiteX3" y="connsiteY3"/>
                    </a:cxn>
                  </a:cxnLst>
                  <a:rect l="l" t="t" r="r" b="b"/>
                  <a:pathLst>
                    <a:path w="3238231" h="782071">
                      <a:moveTo>
                        <a:pt x="0" y="0"/>
                      </a:moveTo>
                      <a:lnTo>
                        <a:pt x="3238232" y="0"/>
                      </a:lnTo>
                      <a:lnTo>
                        <a:pt x="3238232" y="782071"/>
                      </a:lnTo>
                      <a:lnTo>
                        <a:pt x="0" y="782071"/>
                      </a:lnTo>
                      <a:close/>
                    </a:path>
                  </a:pathLst>
                </a:custGeom>
                <a:noFill/>
                <a:ln w="17043" cap="flat">
                  <a:noFill/>
                  <a:prstDash val="solid"/>
                  <a:miter/>
                </a:ln>
              </p:spPr>
              <p:txBody>
                <a:bodyPr rtlCol="0" anchor="ctr"/>
                <a:lstStyle/>
                <a:p>
                  <a:endParaRPr lang="en-IL"/>
                </a:p>
              </p:txBody>
            </p:sp>
            <p:sp>
              <p:nvSpPr>
                <p:cNvPr id="20" name="Freeform 19">
                  <a:extLst>
                    <a:ext uri="{FF2B5EF4-FFF2-40B4-BE49-F238E27FC236}">
                      <a16:creationId xmlns:a16="http://schemas.microsoft.com/office/drawing/2014/main" id="{867AA090-8940-0418-7497-FF2D7163752C}"/>
                    </a:ext>
                  </a:extLst>
                </p:cNvPr>
                <p:cNvSpPr/>
                <p:nvPr/>
              </p:nvSpPr>
              <p:spPr>
                <a:xfrm>
                  <a:off x="9562782" y="7429036"/>
                  <a:ext cx="3275556" cy="807403"/>
                </a:xfrm>
                <a:custGeom>
                  <a:avLst/>
                  <a:gdLst>
                    <a:gd name="connsiteX0" fmla="*/ 81638 w 3275556"/>
                    <a:gd name="connsiteY0" fmla="*/ 7311 h 807403"/>
                    <a:gd name="connsiteX1" fmla="*/ 3275557 w 3275556"/>
                    <a:gd name="connsiteY1" fmla="*/ 0 h 807403"/>
                    <a:gd name="connsiteX2" fmla="*/ 3266183 w 3275556"/>
                    <a:gd name="connsiteY2" fmla="*/ 807403 h 807403"/>
                    <a:gd name="connsiteX3" fmla="*/ 0 w 3275556"/>
                    <a:gd name="connsiteY3" fmla="*/ 783601 h 807403"/>
                  </a:gdLst>
                  <a:ahLst/>
                  <a:cxnLst>
                    <a:cxn ang="0">
                      <a:pos x="connsiteX0" y="connsiteY0"/>
                    </a:cxn>
                    <a:cxn ang="0">
                      <a:pos x="connsiteX1" y="connsiteY1"/>
                    </a:cxn>
                    <a:cxn ang="0">
                      <a:pos x="connsiteX2" y="connsiteY2"/>
                    </a:cxn>
                    <a:cxn ang="0">
                      <a:pos x="connsiteX3" y="connsiteY3"/>
                    </a:cxn>
                  </a:cxnLst>
                  <a:rect l="l" t="t" r="r" b="b"/>
                  <a:pathLst>
                    <a:path w="3275556" h="807403">
                      <a:moveTo>
                        <a:pt x="81638" y="7311"/>
                      </a:moveTo>
                      <a:lnTo>
                        <a:pt x="3275557" y="0"/>
                      </a:lnTo>
                      <a:lnTo>
                        <a:pt x="3266183" y="807403"/>
                      </a:lnTo>
                      <a:lnTo>
                        <a:pt x="0" y="783601"/>
                      </a:lnTo>
                    </a:path>
                  </a:pathLst>
                </a:custGeom>
                <a:solidFill>
                  <a:srgbClr val="2D2D2D"/>
                </a:solidFill>
                <a:ln w="17043" cap="flat">
                  <a:noFill/>
                  <a:prstDash val="solid"/>
                  <a:miter/>
                </a:ln>
              </p:spPr>
              <p:txBody>
                <a:bodyPr rtlCol="0" anchor="ctr"/>
                <a:lstStyle/>
                <a:p>
                  <a:endParaRPr lang="en-IL"/>
                </a:p>
              </p:txBody>
            </p:sp>
            <p:sp>
              <p:nvSpPr>
                <p:cNvPr id="21" name="Freeform 20">
                  <a:extLst>
                    <a:ext uri="{FF2B5EF4-FFF2-40B4-BE49-F238E27FC236}">
                      <a16:creationId xmlns:a16="http://schemas.microsoft.com/office/drawing/2014/main" id="{FFE5EA8D-916F-841B-CB5E-C6B7536F4536}"/>
                    </a:ext>
                  </a:extLst>
                </p:cNvPr>
                <p:cNvSpPr/>
                <p:nvPr/>
              </p:nvSpPr>
              <p:spPr>
                <a:xfrm>
                  <a:off x="9595463" y="7423556"/>
                  <a:ext cx="3276338" cy="831457"/>
                </a:xfrm>
                <a:custGeom>
                  <a:avLst/>
                  <a:gdLst>
                    <a:gd name="connsiteX0" fmla="*/ 13337 w 3276338"/>
                    <a:gd name="connsiteY0" fmla="*/ 5991 h 831457"/>
                    <a:gd name="connsiteX1" fmla="*/ 3251569 w 3276338"/>
                    <a:gd name="connsiteY1" fmla="*/ 5991 h 831457"/>
                    <a:gd name="connsiteX2" fmla="*/ 13337 w 3276338"/>
                    <a:gd name="connsiteY2" fmla="*/ 5991 h 831457"/>
                    <a:gd name="connsiteX3" fmla="*/ 3251569 w 3276338"/>
                    <a:gd name="connsiteY3" fmla="*/ 5991 h 831457"/>
                    <a:gd name="connsiteX4" fmla="*/ 3251569 w 3276338"/>
                    <a:gd name="connsiteY4" fmla="*/ 5991 h 831457"/>
                    <a:gd name="connsiteX5" fmla="*/ 3251569 w 3276338"/>
                    <a:gd name="connsiteY5" fmla="*/ 788062 h 831457"/>
                    <a:gd name="connsiteX6" fmla="*/ 3251569 w 3276338"/>
                    <a:gd name="connsiteY6" fmla="*/ 5991 h 831457"/>
                    <a:gd name="connsiteX7" fmla="*/ 3251569 w 3276338"/>
                    <a:gd name="connsiteY7" fmla="*/ 788062 h 831457"/>
                    <a:gd name="connsiteX8" fmla="*/ 3251569 w 3276338"/>
                    <a:gd name="connsiteY8" fmla="*/ 788062 h 831457"/>
                    <a:gd name="connsiteX9" fmla="*/ 13337 w 3276338"/>
                    <a:gd name="connsiteY9" fmla="*/ 788062 h 831457"/>
                    <a:gd name="connsiteX10" fmla="*/ 3251569 w 3276338"/>
                    <a:gd name="connsiteY10" fmla="*/ 788062 h 831457"/>
                    <a:gd name="connsiteX11" fmla="*/ 13337 w 3276338"/>
                    <a:gd name="connsiteY11" fmla="*/ 788062 h 831457"/>
                    <a:gd name="connsiteX12" fmla="*/ 13337 w 3276338"/>
                    <a:gd name="connsiteY12" fmla="*/ 788062 h 831457"/>
                    <a:gd name="connsiteX13" fmla="*/ 13337 w 3276338"/>
                    <a:gd name="connsiteY13" fmla="*/ 5991 h 831457"/>
                    <a:gd name="connsiteX14" fmla="*/ 13337 w 3276338"/>
                    <a:gd name="connsiteY14" fmla="*/ 788062 h 831457"/>
                    <a:gd name="connsiteX15" fmla="*/ 13337 w 3276338"/>
                    <a:gd name="connsiteY15" fmla="*/ 5991 h 831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276338" h="831457">
                      <a:moveTo>
                        <a:pt x="13337" y="5991"/>
                      </a:moveTo>
                      <a:cubicBezTo>
                        <a:pt x="758471" y="-27502"/>
                        <a:pt x="1426228" y="94399"/>
                        <a:pt x="3251569" y="5991"/>
                      </a:cubicBezTo>
                      <a:moveTo>
                        <a:pt x="13337" y="5991"/>
                      </a:moveTo>
                      <a:cubicBezTo>
                        <a:pt x="1183191" y="37954"/>
                        <a:pt x="2349806" y="-13731"/>
                        <a:pt x="3251569" y="5991"/>
                      </a:cubicBezTo>
                      <a:moveTo>
                        <a:pt x="3251569" y="5991"/>
                      </a:moveTo>
                      <a:cubicBezTo>
                        <a:pt x="3251909" y="239252"/>
                        <a:pt x="3307130" y="424399"/>
                        <a:pt x="3251569" y="788062"/>
                      </a:cubicBezTo>
                      <a:moveTo>
                        <a:pt x="3251569" y="5991"/>
                      </a:moveTo>
                      <a:cubicBezTo>
                        <a:pt x="3267078" y="324940"/>
                        <a:pt x="3244240" y="618387"/>
                        <a:pt x="3251569" y="788062"/>
                      </a:cubicBezTo>
                      <a:moveTo>
                        <a:pt x="3251569" y="788062"/>
                      </a:moveTo>
                      <a:cubicBezTo>
                        <a:pt x="2192156" y="849438"/>
                        <a:pt x="1211142" y="842297"/>
                        <a:pt x="13337" y="788062"/>
                      </a:cubicBezTo>
                      <a:moveTo>
                        <a:pt x="3251569" y="788062"/>
                      </a:moveTo>
                      <a:cubicBezTo>
                        <a:pt x="2324412" y="788062"/>
                        <a:pt x="1410719" y="743348"/>
                        <a:pt x="13337" y="788062"/>
                      </a:cubicBezTo>
                      <a:moveTo>
                        <a:pt x="13337" y="788062"/>
                      </a:moveTo>
                      <a:cubicBezTo>
                        <a:pt x="34300" y="585744"/>
                        <a:pt x="-2343" y="267135"/>
                        <a:pt x="13337" y="5991"/>
                      </a:cubicBezTo>
                      <a:moveTo>
                        <a:pt x="13337" y="788062"/>
                      </a:moveTo>
                      <a:cubicBezTo>
                        <a:pt x="14700" y="583023"/>
                        <a:pt x="-17341" y="339561"/>
                        <a:pt x="13337" y="5991"/>
                      </a:cubicBezTo>
                    </a:path>
                  </a:pathLst>
                </a:custGeom>
                <a:noFill/>
                <a:ln w="51130" cap="rnd">
                  <a:solidFill>
                    <a:srgbClr val="677B8F"/>
                  </a:solidFill>
                  <a:prstDash val="solid"/>
                  <a:round/>
                </a:ln>
              </p:spPr>
              <p:txBody>
                <a:bodyPr rtlCol="0" anchor="ctr"/>
                <a:lstStyle/>
                <a:p>
                  <a:endParaRPr lang="en-IL"/>
                </a:p>
              </p:txBody>
            </p:sp>
          </p:grpSp>
          <p:sp>
            <p:nvSpPr>
              <p:cNvPr id="26" name="TextBox 25">
                <a:extLst>
                  <a:ext uri="{FF2B5EF4-FFF2-40B4-BE49-F238E27FC236}">
                    <a16:creationId xmlns:a16="http://schemas.microsoft.com/office/drawing/2014/main" id="{E476CE3D-6898-E115-5C14-4A1F55938A0F}"/>
                  </a:ext>
                </a:extLst>
              </p:cNvPr>
              <p:cNvSpPr txBox="1"/>
              <p:nvPr/>
            </p:nvSpPr>
            <p:spPr>
              <a:xfrm>
                <a:off x="9875839" y="7576827"/>
                <a:ext cx="2723823" cy="495072"/>
              </a:xfrm>
              <a:prstGeom prst="rect">
                <a:avLst/>
              </a:prstGeom>
              <a:noFill/>
            </p:spPr>
            <p:txBody>
              <a:bodyPr wrap="none" rtlCol="0">
                <a:spAutoFit/>
              </a:bodyPr>
              <a:lstStyle/>
              <a:p>
                <a:pPr algn="ctr"/>
                <a:r>
                  <a:rPr lang="en-IL" sz="2617" spc="0" baseline="0" dirty="0">
                    <a:ln/>
                    <a:solidFill>
                      <a:srgbClr val="F4F4F4"/>
                    </a:solidFill>
                    <a:latin typeface="Comic Sans MS"/>
                    <a:sym typeface="Comic Sans MS"/>
                    <a:rtl val="0"/>
                  </a:rPr>
                  <a:t>PlayerController</a:t>
                </a:r>
              </a:p>
            </p:txBody>
          </p:sp>
        </p:grpSp>
        <p:grpSp>
          <p:nvGrpSpPr>
            <p:cNvPr id="27" name="Graphic 4">
              <a:extLst>
                <a:ext uri="{FF2B5EF4-FFF2-40B4-BE49-F238E27FC236}">
                  <a16:creationId xmlns:a16="http://schemas.microsoft.com/office/drawing/2014/main" id="{51914B3A-2825-36E1-8414-74B2ED412EA7}"/>
                </a:ext>
              </a:extLst>
            </p:cNvPr>
            <p:cNvGrpSpPr/>
            <p:nvPr/>
          </p:nvGrpSpPr>
          <p:grpSpPr>
            <a:xfrm>
              <a:off x="14235721" y="7376162"/>
              <a:ext cx="2234551" cy="836499"/>
              <a:chOff x="14235721" y="7376162"/>
              <a:chExt cx="2234551" cy="836499"/>
            </a:xfrm>
          </p:grpSpPr>
          <p:grpSp>
            <p:nvGrpSpPr>
              <p:cNvPr id="28" name="Graphic 4">
                <a:extLst>
                  <a:ext uri="{FF2B5EF4-FFF2-40B4-BE49-F238E27FC236}">
                    <a16:creationId xmlns:a16="http://schemas.microsoft.com/office/drawing/2014/main" id="{46B77704-2A89-DA0D-CA60-A9D170720CE3}"/>
                  </a:ext>
                </a:extLst>
              </p:cNvPr>
              <p:cNvGrpSpPr/>
              <p:nvPr/>
            </p:nvGrpSpPr>
            <p:grpSpPr>
              <a:xfrm>
                <a:off x="14235721" y="7376162"/>
                <a:ext cx="2234551" cy="836499"/>
                <a:chOff x="14235721" y="7376162"/>
                <a:chExt cx="2234551" cy="836499"/>
              </a:xfrm>
            </p:grpSpPr>
            <p:sp>
              <p:nvSpPr>
                <p:cNvPr id="29" name="Freeform 28">
                  <a:extLst>
                    <a:ext uri="{FF2B5EF4-FFF2-40B4-BE49-F238E27FC236}">
                      <a16:creationId xmlns:a16="http://schemas.microsoft.com/office/drawing/2014/main" id="{1E18493E-7E2A-332A-176A-96D37CF6F825}"/>
                    </a:ext>
                  </a:extLst>
                </p:cNvPr>
                <p:cNvSpPr/>
                <p:nvPr/>
              </p:nvSpPr>
              <p:spPr>
                <a:xfrm>
                  <a:off x="14295714" y="7429547"/>
                  <a:ext cx="2130415" cy="782071"/>
                </a:xfrm>
                <a:custGeom>
                  <a:avLst/>
                  <a:gdLst>
                    <a:gd name="connsiteX0" fmla="*/ 0 w 2130415"/>
                    <a:gd name="connsiteY0" fmla="*/ 0 h 782071"/>
                    <a:gd name="connsiteX1" fmla="*/ 2130416 w 2130415"/>
                    <a:gd name="connsiteY1" fmla="*/ 0 h 782071"/>
                    <a:gd name="connsiteX2" fmla="*/ 2130416 w 2130415"/>
                    <a:gd name="connsiteY2" fmla="*/ 782071 h 782071"/>
                    <a:gd name="connsiteX3" fmla="*/ 0 w 2130415"/>
                    <a:gd name="connsiteY3" fmla="*/ 782071 h 782071"/>
                  </a:gdLst>
                  <a:ahLst/>
                  <a:cxnLst>
                    <a:cxn ang="0">
                      <a:pos x="connsiteX0" y="connsiteY0"/>
                    </a:cxn>
                    <a:cxn ang="0">
                      <a:pos x="connsiteX1" y="connsiteY1"/>
                    </a:cxn>
                    <a:cxn ang="0">
                      <a:pos x="connsiteX2" y="connsiteY2"/>
                    </a:cxn>
                    <a:cxn ang="0">
                      <a:pos x="connsiteX3" y="connsiteY3"/>
                    </a:cxn>
                  </a:cxnLst>
                  <a:rect l="l" t="t" r="r" b="b"/>
                  <a:pathLst>
                    <a:path w="2130415" h="782071">
                      <a:moveTo>
                        <a:pt x="0" y="0"/>
                      </a:moveTo>
                      <a:lnTo>
                        <a:pt x="2130416" y="0"/>
                      </a:lnTo>
                      <a:lnTo>
                        <a:pt x="2130416" y="782071"/>
                      </a:lnTo>
                      <a:lnTo>
                        <a:pt x="0" y="782071"/>
                      </a:lnTo>
                      <a:close/>
                    </a:path>
                  </a:pathLst>
                </a:custGeom>
                <a:noFill/>
                <a:ln w="17043" cap="flat">
                  <a:noFill/>
                  <a:prstDash val="solid"/>
                  <a:miter/>
                </a:ln>
              </p:spPr>
              <p:txBody>
                <a:bodyPr rtlCol="0" anchor="ctr"/>
                <a:lstStyle/>
                <a:p>
                  <a:endParaRPr lang="en-IL"/>
                </a:p>
              </p:txBody>
            </p:sp>
            <p:sp>
              <p:nvSpPr>
                <p:cNvPr id="30" name="Freeform 29">
                  <a:extLst>
                    <a:ext uri="{FF2B5EF4-FFF2-40B4-BE49-F238E27FC236}">
                      <a16:creationId xmlns:a16="http://schemas.microsoft.com/office/drawing/2014/main" id="{108D16A0-32F5-0BD9-1F9F-E1C37045E12B}"/>
                    </a:ext>
                  </a:extLst>
                </p:cNvPr>
                <p:cNvSpPr/>
                <p:nvPr/>
              </p:nvSpPr>
              <p:spPr>
                <a:xfrm>
                  <a:off x="14235721" y="7376162"/>
                  <a:ext cx="2234551" cy="810123"/>
                </a:xfrm>
                <a:custGeom>
                  <a:avLst/>
                  <a:gdLst>
                    <a:gd name="connsiteX0" fmla="*/ 11249 w 2234551"/>
                    <a:gd name="connsiteY0" fmla="*/ 0 h 810123"/>
                    <a:gd name="connsiteX1" fmla="*/ 2185636 w 2234551"/>
                    <a:gd name="connsiteY1" fmla="*/ 111190 h 810123"/>
                    <a:gd name="connsiteX2" fmla="*/ 2234551 w 2234551"/>
                    <a:gd name="connsiteY2" fmla="*/ 810124 h 810123"/>
                    <a:gd name="connsiteX3" fmla="*/ 0 w 2234551"/>
                    <a:gd name="connsiteY3" fmla="*/ 767790 h 810123"/>
                  </a:gdLst>
                  <a:ahLst/>
                  <a:cxnLst>
                    <a:cxn ang="0">
                      <a:pos x="connsiteX0" y="connsiteY0"/>
                    </a:cxn>
                    <a:cxn ang="0">
                      <a:pos x="connsiteX1" y="connsiteY1"/>
                    </a:cxn>
                    <a:cxn ang="0">
                      <a:pos x="connsiteX2" y="connsiteY2"/>
                    </a:cxn>
                    <a:cxn ang="0">
                      <a:pos x="connsiteX3" y="connsiteY3"/>
                    </a:cxn>
                  </a:cxnLst>
                  <a:rect l="l" t="t" r="r" b="b"/>
                  <a:pathLst>
                    <a:path w="2234551" h="810123">
                      <a:moveTo>
                        <a:pt x="11249" y="0"/>
                      </a:moveTo>
                      <a:lnTo>
                        <a:pt x="2185636" y="111190"/>
                      </a:lnTo>
                      <a:lnTo>
                        <a:pt x="2234551" y="810124"/>
                      </a:lnTo>
                      <a:lnTo>
                        <a:pt x="0" y="767790"/>
                      </a:lnTo>
                    </a:path>
                  </a:pathLst>
                </a:custGeom>
                <a:solidFill>
                  <a:srgbClr val="2D2D2D"/>
                </a:solidFill>
                <a:ln w="17043" cap="flat">
                  <a:noFill/>
                  <a:prstDash val="solid"/>
                  <a:miter/>
                </a:ln>
              </p:spPr>
              <p:txBody>
                <a:bodyPr rtlCol="0" anchor="ctr"/>
                <a:lstStyle/>
                <a:p>
                  <a:endParaRPr lang="en-IL"/>
                </a:p>
              </p:txBody>
            </p:sp>
            <p:sp>
              <p:nvSpPr>
                <p:cNvPr id="31" name="Freeform 30">
                  <a:extLst>
                    <a:ext uri="{FF2B5EF4-FFF2-40B4-BE49-F238E27FC236}">
                      <a16:creationId xmlns:a16="http://schemas.microsoft.com/office/drawing/2014/main" id="{2AC5EF2E-5552-5BB4-BFBE-B53AB2962ABC}"/>
                    </a:ext>
                  </a:extLst>
                </p:cNvPr>
                <p:cNvSpPr/>
                <p:nvPr/>
              </p:nvSpPr>
              <p:spPr>
                <a:xfrm>
                  <a:off x="14250585" y="7405097"/>
                  <a:ext cx="2175544" cy="807564"/>
                </a:xfrm>
                <a:custGeom>
                  <a:avLst/>
                  <a:gdLst>
                    <a:gd name="connsiteX0" fmla="*/ 45129 w 2175544"/>
                    <a:gd name="connsiteY0" fmla="*/ 24450 h 807564"/>
                    <a:gd name="connsiteX1" fmla="*/ 2175545 w 2175544"/>
                    <a:gd name="connsiteY1" fmla="*/ 24450 h 807564"/>
                    <a:gd name="connsiteX2" fmla="*/ 45129 w 2175544"/>
                    <a:gd name="connsiteY2" fmla="*/ 24450 h 807564"/>
                    <a:gd name="connsiteX3" fmla="*/ 2175545 w 2175544"/>
                    <a:gd name="connsiteY3" fmla="*/ 24450 h 807564"/>
                    <a:gd name="connsiteX4" fmla="*/ 2175545 w 2175544"/>
                    <a:gd name="connsiteY4" fmla="*/ 24450 h 807564"/>
                    <a:gd name="connsiteX5" fmla="*/ 2175545 w 2175544"/>
                    <a:gd name="connsiteY5" fmla="*/ 806521 h 807564"/>
                    <a:gd name="connsiteX6" fmla="*/ 2175545 w 2175544"/>
                    <a:gd name="connsiteY6" fmla="*/ 24450 h 807564"/>
                    <a:gd name="connsiteX7" fmla="*/ 2175545 w 2175544"/>
                    <a:gd name="connsiteY7" fmla="*/ 806521 h 807564"/>
                    <a:gd name="connsiteX8" fmla="*/ 2175545 w 2175544"/>
                    <a:gd name="connsiteY8" fmla="*/ 806521 h 807564"/>
                    <a:gd name="connsiteX9" fmla="*/ 45129 w 2175544"/>
                    <a:gd name="connsiteY9" fmla="*/ 806521 h 807564"/>
                    <a:gd name="connsiteX10" fmla="*/ 2175545 w 2175544"/>
                    <a:gd name="connsiteY10" fmla="*/ 806521 h 807564"/>
                    <a:gd name="connsiteX11" fmla="*/ 45129 w 2175544"/>
                    <a:gd name="connsiteY11" fmla="*/ 806521 h 807564"/>
                    <a:gd name="connsiteX12" fmla="*/ 45129 w 2175544"/>
                    <a:gd name="connsiteY12" fmla="*/ 806521 h 807564"/>
                    <a:gd name="connsiteX13" fmla="*/ 45129 w 2175544"/>
                    <a:gd name="connsiteY13" fmla="*/ 24450 h 807564"/>
                    <a:gd name="connsiteX14" fmla="*/ 45129 w 2175544"/>
                    <a:gd name="connsiteY14" fmla="*/ 806521 h 807564"/>
                    <a:gd name="connsiteX15" fmla="*/ 45129 w 2175544"/>
                    <a:gd name="connsiteY15" fmla="*/ 24450 h 807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75544" h="807564">
                      <a:moveTo>
                        <a:pt x="45129" y="24450"/>
                      </a:moveTo>
                      <a:cubicBezTo>
                        <a:pt x="513991" y="30400"/>
                        <a:pt x="903942" y="23089"/>
                        <a:pt x="2175545" y="24450"/>
                      </a:cubicBezTo>
                      <a:moveTo>
                        <a:pt x="45129" y="24450"/>
                      </a:moveTo>
                      <a:cubicBezTo>
                        <a:pt x="580119" y="-31485"/>
                        <a:pt x="1056820" y="26320"/>
                        <a:pt x="2175545" y="24450"/>
                      </a:cubicBezTo>
                      <a:moveTo>
                        <a:pt x="2175545" y="24450"/>
                      </a:moveTo>
                      <a:cubicBezTo>
                        <a:pt x="2151684" y="223028"/>
                        <a:pt x="2168046" y="526335"/>
                        <a:pt x="2175545" y="806521"/>
                      </a:cubicBezTo>
                      <a:moveTo>
                        <a:pt x="2175545" y="24450"/>
                      </a:moveTo>
                      <a:cubicBezTo>
                        <a:pt x="2167535" y="316026"/>
                        <a:pt x="2175203" y="582951"/>
                        <a:pt x="2175545" y="806521"/>
                      </a:cubicBezTo>
                      <a:moveTo>
                        <a:pt x="2175545" y="806521"/>
                      </a:moveTo>
                      <a:cubicBezTo>
                        <a:pt x="1537613" y="807201"/>
                        <a:pt x="930018" y="715052"/>
                        <a:pt x="45129" y="806521"/>
                      </a:cubicBezTo>
                      <a:moveTo>
                        <a:pt x="2175545" y="806521"/>
                      </a:moveTo>
                      <a:cubicBezTo>
                        <a:pt x="1516479" y="761977"/>
                        <a:pt x="795376" y="815532"/>
                        <a:pt x="45129" y="806521"/>
                      </a:cubicBezTo>
                      <a:moveTo>
                        <a:pt x="45129" y="806521"/>
                      </a:moveTo>
                      <a:cubicBezTo>
                        <a:pt x="-5489" y="649936"/>
                        <a:pt x="-23897" y="303105"/>
                        <a:pt x="45129" y="24450"/>
                      </a:cubicBezTo>
                      <a:moveTo>
                        <a:pt x="45129" y="806521"/>
                      </a:moveTo>
                      <a:cubicBezTo>
                        <a:pt x="85180" y="636675"/>
                        <a:pt x="58763" y="425686"/>
                        <a:pt x="45129" y="24450"/>
                      </a:cubicBezTo>
                    </a:path>
                  </a:pathLst>
                </a:custGeom>
                <a:noFill/>
                <a:ln w="51130" cap="rnd">
                  <a:solidFill>
                    <a:srgbClr val="677B8F"/>
                  </a:solidFill>
                  <a:prstDash val="solid"/>
                  <a:round/>
                </a:ln>
              </p:spPr>
              <p:txBody>
                <a:bodyPr rtlCol="0" anchor="ctr"/>
                <a:lstStyle/>
                <a:p>
                  <a:endParaRPr lang="en-IL"/>
                </a:p>
              </p:txBody>
            </p:sp>
          </p:grpSp>
          <p:sp>
            <p:nvSpPr>
              <p:cNvPr id="32" name="TextBox 31">
                <a:extLst>
                  <a:ext uri="{FF2B5EF4-FFF2-40B4-BE49-F238E27FC236}">
                    <a16:creationId xmlns:a16="http://schemas.microsoft.com/office/drawing/2014/main" id="{C509573A-F504-555C-9528-5108C408821B}"/>
                  </a:ext>
                </a:extLst>
              </p:cNvPr>
              <p:cNvSpPr txBox="1"/>
              <p:nvPr/>
            </p:nvSpPr>
            <p:spPr>
              <a:xfrm>
                <a:off x="14637806" y="7627127"/>
                <a:ext cx="1446230" cy="495072"/>
              </a:xfrm>
              <a:prstGeom prst="rect">
                <a:avLst/>
              </a:prstGeom>
              <a:noFill/>
            </p:spPr>
            <p:txBody>
              <a:bodyPr wrap="none" rtlCol="0">
                <a:spAutoFit/>
              </a:bodyPr>
              <a:lstStyle/>
              <a:p>
                <a:pPr algn="ctr"/>
                <a:r>
                  <a:rPr lang="en-IL" sz="2617" spc="0" baseline="0" dirty="0">
                    <a:ln/>
                    <a:solidFill>
                      <a:srgbClr val="F4F4F4"/>
                    </a:solidFill>
                    <a:latin typeface="Comic Sans MS"/>
                    <a:sym typeface="Comic Sans MS"/>
                    <a:rtl val="0"/>
                  </a:rPr>
                  <a:t>Suit SO</a:t>
                </a:r>
              </a:p>
            </p:txBody>
          </p:sp>
        </p:grpSp>
        <p:grpSp>
          <p:nvGrpSpPr>
            <p:cNvPr id="33" name="Graphic 4">
              <a:extLst>
                <a:ext uri="{FF2B5EF4-FFF2-40B4-BE49-F238E27FC236}">
                  <a16:creationId xmlns:a16="http://schemas.microsoft.com/office/drawing/2014/main" id="{55B293B7-7AF6-AE1F-3C63-3C679B5002BC}"/>
                </a:ext>
              </a:extLst>
            </p:cNvPr>
            <p:cNvGrpSpPr/>
            <p:nvPr/>
          </p:nvGrpSpPr>
          <p:grpSpPr>
            <a:xfrm>
              <a:off x="14145417" y="8769608"/>
              <a:ext cx="2468936" cy="862828"/>
              <a:chOff x="14145417" y="8769608"/>
              <a:chExt cx="2468936" cy="862828"/>
            </a:xfrm>
          </p:grpSpPr>
          <p:grpSp>
            <p:nvGrpSpPr>
              <p:cNvPr id="34" name="Graphic 4">
                <a:extLst>
                  <a:ext uri="{FF2B5EF4-FFF2-40B4-BE49-F238E27FC236}">
                    <a16:creationId xmlns:a16="http://schemas.microsoft.com/office/drawing/2014/main" id="{53072C24-DFE2-6DB3-9522-C65CBCA2EFE1}"/>
                  </a:ext>
                </a:extLst>
              </p:cNvPr>
              <p:cNvGrpSpPr/>
              <p:nvPr/>
            </p:nvGrpSpPr>
            <p:grpSpPr>
              <a:xfrm>
                <a:off x="14145417" y="8769608"/>
                <a:ext cx="2468936" cy="862828"/>
                <a:chOff x="14145417" y="8769608"/>
                <a:chExt cx="2468936" cy="862828"/>
              </a:xfrm>
            </p:grpSpPr>
            <p:sp>
              <p:nvSpPr>
                <p:cNvPr id="35" name="Freeform 34">
                  <a:extLst>
                    <a:ext uri="{FF2B5EF4-FFF2-40B4-BE49-F238E27FC236}">
                      <a16:creationId xmlns:a16="http://schemas.microsoft.com/office/drawing/2014/main" id="{52152776-2430-5588-1237-754FA2A00A5E}"/>
                    </a:ext>
                  </a:extLst>
                </p:cNvPr>
                <p:cNvSpPr/>
                <p:nvPr/>
              </p:nvSpPr>
              <p:spPr>
                <a:xfrm>
                  <a:off x="14150846" y="8789670"/>
                  <a:ext cx="2445717" cy="782071"/>
                </a:xfrm>
                <a:custGeom>
                  <a:avLst/>
                  <a:gdLst>
                    <a:gd name="connsiteX0" fmla="*/ 0 w 2445717"/>
                    <a:gd name="connsiteY0" fmla="*/ 0 h 782071"/>
                    <a:gd name="connsiteX1" fmla="*/ 2445717 w 2445717"/>
                    <a:gd name="connsiteY1" fmla="*/ 0 h 782071"/>
                    <a:gd name="connsiteX2" fmla="*/ 2445717 w 2445717"/>
                    <a:gd name="connsiteY2" fmla="*/ 782071 h 782071"/>
                    <a:gd name="connsiteX3" fmla="*/ 0 w 2445717"/>
                    <a:gd name="connsiteY3" fmla="*/ 782071 h 782071"/>
                  </a:gdLst>
                  <a:ahLst/>
                  <a:cxnLst>
                    <a:cxn ang="0">
                      <a:pos x="connsiteX0" y="connsiteY0"/>
                    </a:cxn>
                    <a:cxn ang="0">
                      <a:pos x="connsiteX1" y="connsiteY1"/>
                    </a:cxn>
                    <a:cxn ang="0">
                      <a:pos x="connsiteX2" y="connsiteY2"/>
                    </a:cxn>
                    <a:cxn ang="0">
                      <a:pos x="connsiteX3" y="connsiteY3"/>
                    </a:cxn>
                  </a:cxnLst>
                  <a:rect l="l" t="t" r="r" b="b"/>
                  <a:pathLst>
                    <a:path w="2445717" h="782071">
                      <a:moveTo>
                        <a:pt x="0" y="0"/>
                      </a:moveTo>
                      <a:lnTo>
                        <a:pt x="2445717" y="0"/>
                      </a:lnTo>
                      <a:lnTo>
                        <a:pt x="2445717" y="782071"/>
                      </a:lnTo>
                      <a:lnTo>
                        <a:pt x="0" y="782071"/>
                      </a:lnTo>
                      <a:close/>
                    </a:path>
                  </a:pathLst>
                </a:custGeom>
                <a:noFill/>
                <a:ln w="17043" cap="flat">
                  <a:noFill/>
                  <a:prstDash val="solid"/>
                  <a:miter/>
                </a:ln>
              </p:spPr>
              <p:txBody>
                <a:bodyPr rtlCol="0" anchor="ctr"/>
                <a:lstStyle/>
                <a:p>
                  <a:endParaRPr lang="en-IL"/>
                </a:p>
              </p:txBody>
            </p:sp>
            <p:sp>
              <p:nvSpPr>
                <p:cNvPr id="36" name="Freeform 35">
                  <a:extLst>
                    <a:ext uri="{FF2B5EF4-FFF2-40B4-BE49-F238E27FC236}">
                      <a16:creationId xmlns:a16="http://schemas.microsoft.com/office/drawing/2014/main" id="{F9A74D55-D7A4-0EB7-DB3A-C6FCED960C17}"/>
                    </a:ext>
                  </a:extLst>
                </p:cNvPr>
                <p:cNvSpPr/>
                <p:nvPr/>
              </p:nvSpPr>
              <p:spPr>
                <a:xfrm>
                  <a:off x="14154084" y="8769608"/>
                  <a:ext cx="2441456" cy="862828"/>
                </a:xfrm>
                <a:custGeom>
                  <a:avLst/>
                  <a:gdLst>
                    <a:gd name="connsiteX0" fmla="*/ 0 w 2441456"/>
                    <a:gd name="connsiteY0" fmla="*/ 42504 h 862828"/>
                    <a:gd name="connsiteX1" fmla="*/ 2441457 w 2441456"/>
                    <a:gd name="connsiteY1" fmla="*/ 0 h 862828"/>
                    <a:gd name="connsiteX2" fmla="*/ 2412483 w 2441456"/>
                    <a:gd name="connsiteY2" fmla="*/ 862828 h 862828"/>
                    <a:gd name="connsiteX3" fmla="*/ 59140 w 2441456"/>
                    <a:gd name="connsiteY3" fmla="*/ 801963 h 862828"/>
                  </a:gdLst>
                  <a:ahLst/>
                  <a:cxnLst>
                    <a:cxn ang="0">
                      <a:pos x="connsiteX0" y="connsiteY0"/>
                    </a:cxn>
                    <a:cxn ang="0">
                      <a:pos x="connsiteX1" y="connsiteY1"/>
                    </a:cxn>
                    <a:cxn ang="0">
                      <a:pos x="connsiteX2" y="connsiteY2"/>
                    </a:cxn>
                    <a:cxn ang="0">
                      <a:pos x="connsiteX3" y="connsiteY3"/>
                    </a:cxn>
                  </a:cxnLst>
                  <a:rect l="l" t="t" r="r" b="b"/>
                  <a:pathLst>
                    <a:path w="2441456" h="862828">
                      <a:moveTo>
                        <a:pt x="0" y="42504"/>
                      </a:moveTo>
                      <a:lnTo>
                        <a:pt x="2441457" y="0"/>
                      </a:lnTo>
                      <a:lnTo>
                        <a:pt x="2412483" y="862828"/>
                      </a:lnTo>
                      <a:lnTo>
                        <a:pt x="59140" y="801963"/>
                      </a:lnTo>
                    </a:path>
                  </a:pathLst>
                </a:custGeom>
                <a:solidFill>
                  <a:srgbClr val="2D2D2D"/>
                </a:solidFill>
                <a:ln w="17043" cap="flat">
                  <a:noFill/>
                  <a:prstDash val="solid"/>
                  <a:miter/>
                </a:ln>
              </p:spPr>
              <p:txBody>
                <a:bodyPr rtlCol="0" anchor="ctr"/>
                <a:lstStyle/>
                <a:p>
                  <a:endParaRPr lang="en-IL"/>
                </a:p>
              </p:txBody>
            </p:sp>
            <p:sp>
              <p:nvSpPr>
                <p:cNvPr id="37" name="Freeform 36">
                  <a:extLst>
                    <a:ext uri="{FF2B5EF4-FFF2-40B4-BE49-F238E27FC236}">
                      <a16:creationId xmlns:a16="http://schemas.microsoft.com/office/drawing/2014/main" id="{AEBB931C-375D-1AA6-E67B-470886B602B6}"/>
                    </a:ext>
                  </a:extLst>
                </p:cNvPr>
                <p:cNvSpPr/>
                <p:nvPr/>
              </p:nvSpPr>
              <p:spPr>
                <a:xfrm>
                  <a:off x="14145417" y="8789670"/>
                  <a:ext cx="2468936" cy="782089"/>
                </a:xfrm>
                <a:custGeom>
                  <a:avLst/>
                  <a:gdLst>
                    <a:gd name="connsiteX0" fmla="*/ 5429 w 2468936"/>
                    <a:gd name="connsiteY0" fmla="*/ 0 h 782089"/>
                    <a:gd name="connsiteX1" fmla="*/ 2451146 w 2468936"/>
                    <a:gd name="connsiteY1" fmla="*/ 0 h 782089"/>
                    <a:gd name="connsiteX2" fmla="*/ 5429 w 2468936"/>
                    <a:gd name="connsiteY2" fmla="*/ 0 h 782089"/>
                    <a:gd name="connsiteX3" fmla="*/ 2451146 w 2468936"/>
                    <a:gd name="connsiteY3" fmla="*/ 0 h 782089"/>
                    <a:gd name="connsiteX4" fmla="*/ 2451146 w 2468936"/>
                    <a:gd name="connsiteY4" fmla="*/ 0 h 782089"/>
                    <a:gd name="connsiteX5" fmla="*/ 2451146 w 2468936"/>
                    <a:gd name="connsiteY5" fmla="*/ 782071 h 782089"/>
                    <a:gd name="connsiteX6" fmla="*/ 2451146 w 2468936"/>
                    <a:gd name="connsiteY6" fmla="*/ 0 h 782089"/>
                    <a:gd name="connsiteX7" fmla="*/ 2451146 w 2468936"/>
                    <a:gd name="connsiteY7" fmla="*/ 782071 h 782089"/>
                    <a:gd name="connsiteX8" fmla="*/ 2451146 w 2468936"/>
                    <a:gd name="connsiteY8" fmla="*/ 782071 h 782089"/>
                    <a:gd name="connsiteX9" fmla="*/ 5429 w 2468936"/>
                    <a:gd name="connsiteY9" fmla="*/ 782071 h 782089"/>
                    <a:gd name="connsiteX10" fmla="*/ 2451146 w 2468936"/>
                    <a:gd name="connsiteY10" fmla="*/ 782071 h 782089"/>
                    <a:gd name="connsiteX11" fmla="*/ 5429 w 2468936"/>
                    <a:gd name="connsiteY11" fmla="*/ 782071 h 782089"/>
                    <a:gd name="connsiteX12" fmla="*/ 5429 w 2468936"/>
                    <a:gd name="connsiteY12" fmla="*/ 782071 h 782089"/>
                    <a:gd name="connsiteX13" fmla="*/ 5429 w 2468936"/>
                    <a:gd name="connsiteY13" fmla="*/ 0 h 782089"/>
                    <a:gd name="connsiteX14" fmla="*/ 5429 w 2468936"/>
                    <a:gd name="connsiteY14" fmla="*/ 782071 h 782089"/>
                    <a:gd name="connsiteX15" fmla="*/ 5429 w 2468936"/>
                    <a:gd name="connsiteY15" fmla="*/ 0 h 782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468936" h="782089">
                      <a:moveTo>
                        <a:pt x="5429" y="0"/>
                      </a:moveTo>
                      <a:cubicBezTo>
                        <a:pt x="502923" y="4930"/>
                        <a:pt x="1056831" y="4420"/>
                        <a:pt x="2451146" y="0"/>
                      </a:cubicBezTo>
                      <a:moveTo>
                        <a:pt x="5429" y="0"/>
                      </a:moveTo>
                      <a:cubicBezTo>
                        <a:pt x="763515" y="15981"/>
                        <a:pt x="1544270" y="47264"/>
                        <a:pt x="2451146" y="0"/>
                      </a:cubicBezTo>
                      <a:moveTo>
                        <a:pt x="2451146" y="0"/>
                      </a:moveTo>
                      <a:cubicBezTo>
                        <a:pt x="2434444" y="299907"/>
                        <a:pt x="2411947" y="585363"/>
                        <a:pt x="2451146" y="782071"/>
                      </a:cubicBezTo>
                      <a:moveTo>
                        <a:pt x="2451146" y="0"/>
                      </a:moveTo>
                      <a:cubicBezTo>
                        <a:pt x="2487619" y="264374"/>
                        <a:pt x="2457793" y="504436"/>
                        <a:pt x="2451146" y="782071"/>
                      </a:cubicBezTo>
                      <a:moveTo>
                        <a:pt x="2451146" y="782071"/>
                      </a:moveTo>
                      <a:cubicBezTo>
                        <a:pt x="1796171" y="688733"/>
                        <a:pt x="1259647" y="783601"/>
                        <a:pt x="5429" y="782071"/>
                      </a:cubicBezTo>
                      <a:moveTo>
                        <a:pt x="2451146" y="782071"/>
                      </a:moveTo>
                      <a:cubicBezTo>
                        <a:pt x="1564212" y="750448"/>
                        <a:pt x="675914" y="766090"/>
                        <a:pt x="5429" y="782071"/>
                      </a:cubicBezTo>
                      <a:moveTo>
                        <a:pt x="5429" y="782071"/>
                      </a:moveTo>
                      <a:cubicBezTo>
                        <a:pt x="50934" y="671051"/>
                        <a:pt x="50594" y="432179"/>
                        <a:pt x="5429" y="0"/>
                      </a:cubicBezTo>
                      <a:moveTo>
                        <a:pt x="5429" y="782071"/>
                      </a:moveTo>
                      <a:cubicBezTo>
                        <a:pt x="-15364" y="647419"/>
                        <a:pt x="32187" y="468903"/>
                        <a:pt x="5429" y="0"/>
                      </a:cubicBezTo>
                    </a:path>
                  </a:pathLst>
                </a:custGeom>
                <a:noFill/>
                <a:ln w="51130" cap="rnd">
                  <a:solidFill>
                    <a:srgbClr val="677B8F"/>
                  </a:solidFill>
                  <a:prstDash val="solid"/>
                  <a:round/>
                </a:ln>
              </p:spPr>
              <p:txBody>
                <a:bodyPr rtlCol="0" anchor="ctr"/>
                <a:lstStyle/>
                <a:p>
                  <a:endParaRPr lang="en-IL"/>
                </a:p>
              </p:txBody>
            </p:sp>
          </p:grpSp>
          <p:sp>
            <p:nvSpPr>
              <p:cNvPr id="38" name="TextBox 37">
                <a:extLst>
                  <a:ext uri="{FF2B5EF4-FFF2-40B4-BE49-F238E27FC236}">
                    <a16:creationId xmlns:a16="http://schemas.microsoft.com/office/drawing/2014/main" id="{0B7DFCDC-6F5A-1FFB-574E-F913952C057A}"/>
                  </a:ext>
                </a:extLst>
              </p:cNvPr>
              <p:cNvSpPr txBox="1"/>
              <p:nvPr/>
            </p:nvSpPr>
            <p:spPr>
              <a:xfrm>
                <a:off x="14427177" y="8953904"/>
                <a:ext cx="1903085" cy="495072"/>
              </a:xfrm>
              <a:prstGeom prst="rect">
                <a:avLst/>
              </a:prstGeom>
              <a:noFill/>
            </p:spPr>
            <p:txBody>
              <a:bodyPr wrap="none" rtlCol="0">
                <a:spAutoFit/>
              </a:bodyPr>
              <a:lstStyle/>
              <a:p>
                <a:pPr algn="ctr"/>
                <a:r>
                  <a:rPr lang="en-IL" sz="2617" spc="0" baseline="0" dirty="0">
                    <a:ln/>
                    <a:solidFill>
                      <a:srgbClr val="F4F4F4"/>
                    </a:solidFill>
                    <a:latin typeface="Comic Sans MS"/>
                    <a:sym typeface="Comic Sans MS"/>
                    <a:rtl val="0"/>
                  </a:rPr>
                  <a:t>SuitAbility</a:t>
                </a:r>
              </a:p>
            </p:txBody>
          </p:sp>
        </p:grpSp>
        <p:grpSp>
          <p:nvGrpSpPr>
            <p:cNvPr id="39" name="Graphic 4">
              <a:extLst>
                <a:ext uri="{FF2B5EF4-FFF2-40B4-BE49-F238E27FC236}">
                  <a16:creationId xmlns:a16="http://schemas.microsoft.com/office/drawing/2014/main" id="{568358DA-E096-6482-5799-ED69FCB70458}"/>
                </a:ext>
              </a:extLst>
            </p:cNvPr>
            <p:cNvGrpSpPr/>
            <p:nvPr/>
          </p:nvGrpSpPr>
          <p:grpSpPr>
            <a:xfrm>
              <a:off x="4836668" y="7901849"/>
              <a:ext cx="3474963" cy="921143"/>
              <a:chOff x="4836668" y="7901849"/>
              <a:chExt cx="3474963" cy="921143"/>
            </a:xfrm>
          </p:grpSpPr>
          <p:grpSp>
            <p:nvGrpSpPr>
              <p:cNvPr id="40" name="Graphic 4">
                <a:extLst>
                  <a:ext uri="{FF2B5EF4-FFF2-40B4-BE49-F238E27FC236}">
                    <a16:creationId xmlns:a16="http://schemas.microsoft.com/office/drawing/2014/main" id="{35BC096B-8AC7-9731-1E62-1B9E7C1B7132}"/>
                  </a:ext>
                </a:extLst>
              </p:cNvPr>
              <p:cNvGrpSpPr/>
              <p:nvPr/>
            </p:nvGrpSpPr>
            <p:grpSpPr>
              <a:xfrm>
                <a:off x="4836668" y="7901849"/>
                <a:ext cx="3474963" cy="921143"/>
                <a:chOff x="4836668" y="7901849"/>
                <a:chExt cx="3474963" cy="921143"/>
              </a:xfrm>
            </p:grpSpPr>
            <p:sp>
              <p:nvSpPr>
                <p:cNvPr id="41" name="Freeform 40">
                  <a:extLst>
                    <a:ext uri="{FF2B5EF4-FFF2-40B4-BE49-F238E27FC236}">
                      <a16:creationId xmlns:a16="http://schemas.microsoft.com/office/drawing/2014/main" id="{E20BABF8-30B2-6757-0C56-B0367D8E0008}"/>
                    </a:ext>
                  </a:extLst>
                </p:cNvPr>
                <p:cNvSpPr/>
                <p:nvPr/>
              </p:nvSpPr>
              <p:spPr>
                <a:xfrm>
                  <a:off x="4836668" y="7939593"/>
                  <a:ext cx="3442751" cy="816074"/>
                </a:xfrm>
                <a:custGeom>
                  <a:avLst/>
                  <a:gdLst>
                    <a:gd name="connsiteX0" fmla="*/ 0 w 3442751"/>
                    <a:gd name="connsiteY0" fmla="*/ 0 h 816074"/>
                    <a:gd name="connsiteX1" fmla="*/ 3442752 w 3442751"/>
                    <a:gd name="connsiteY1" fmla="*/ 0 h 816074"/>
                    <a:gd name="connsiteX2" fmla="*/ 3442752 w 3442751"/>
                    <a:gd name="connsiteY2" fmla="*/ 816074 h 816074"/>
                    <a:gd name="connsiteX3" fmla="*/ 0 w 3442751"/>
                    <a:gd name="connsiteY3" fmla="*/ 816074 h 816074"/>
                  </a:gdLst>
                  <a:ahLst/>
                  <a:cxnLst>
                    <a:cxn ang="0">
                      <a:pos x="connsiteX0" y="connsiteY0"/>
                    </a:cxn>
                    <a:cxn ang="0">
                      <a:pos x="connsiteX1" y="connsiteY1"/>
                    </a:cxn>
                    <a:cxn ang="0">
                      <a:pos x="connsiteX2" y="connsiteY2"/>
                    </a:cxn>
                    <a:cxn ang="0">
                      <a:pos x="connsiteX3" y="connsiteY3"/>
                    </a:cxn>
                  </a:cxnLst>
                  <a:rect l="l" t="t" r="r" b="b"/>
                  <a:pathLst>
                    <a:path w="3442751" h="816074">
                      <a:moveTo>
                        <a:pt x="0" y="0"/>
                      </a:moveTo>
                      <a:lnTo>
                        <a:pt x="3442752" y="0"/>
                      </a:lnTo>
                      <a:lnTo>
                        <a:pt x="3442752" y="816074"/>
                      </a:lnTo>
                      <a:lnTo>
                        <a:pt x="0" y="816074"/>
                      </a:lnTo>
                      <a:close/>
                    </a:path>
                  </a:pathLst>
                </a:custGeom>
                <a:noFill/>
                <a:ln w="17043" cap="flat">
                  <a:noFill/>
                  <a:prstDash val="solid"/>
                  <a:miter/>
                </a:ln>
              </p:spPr>
              <p:txBody>
                <a:bodyPr rtlCol="0" anchor="ctr"/>
                <a:lstStyle/>
                <a:p>
                  <a:endParaRPr lang="en-IL"/>
                </a:p>
              </p:txBody>
            </p:sp>
            <p:sp>
              <p:nvSpPr>
                <p:cNvPr id="42" name="Freeform 41">
                  <a:extLst>
                    <a:ext uri="{FF2B5EF4-FFF2-40B4-BE49-F238E27FC236}">
                      <a16:creationId xmlns:a16="http://schemas.microsoft.com/office/drawing/2014/main" id="{B16AD754-7CFF-53F4-A580-C9C96F1A2A53}"/>
                    </a:ext>
                  </a:extLst>
                </p:cNvPr>
                <p:cNvSpPr/>
                <p:nvPr/>
              </p:nvSpPr>
              <p:spPr>
                <a:xfrm>
                  <a:off x="4885241" y="7901849"/>
                  <a:ext cx="3426390" cy="921143"/>
                </a:xfrm>
                <a:custGeom>
                  <a:avLst/>
                  <a:gdLst>
                    <a:gd name="connsiteX0" fmla="*/ 6647 w 3426390"/>
                    <a:gd name="connsiteY0" fmla="*/ 0 h 921143"/>
                    <a:gd name="connsiteX1" fmla="*/ 3397076 w 3426390"/>
                    <a:gd name="connsiteY1" fmla="*/ 75997 h 921143"/>
                    <a:gd name="connsiteX2" fmla="*/ 3426390 w 3426390"/>
                    <a:gd name="connsiteY2" fmla="*/ 864359 h 921143"/>
                    <a:gd name="connsiteX3" fmla="*/ 0 w 3426390"/>
                    <a:gd name="connsiteY3" fmla="*/ 921144 h 921143"/>
                  </a:gdLst>
                  <a:ahLst/>
                  <a:cxnLst>
                    <a:cxn ang="0">
                      <a:pos x="connsiteX0" y="connsiteY0"/>
                    </a:cxn>
                    <a:cxn ang="0">
                      <a:pos x="connsiteX1" y="connsiteY1"/>
                    </a:cxn>
                    <a:cxn ang="0">
                      <a:pos x="connsiteX2" y="connsiteY2"/>
                    </a:cxn>
                    <a:cxn ang="0">
                      <a:pos x="connsiteX3" y="connsiteY3"/>
                    </a:cxn>
                  </a:cxnLst>
                  <a:rect l="l" t="t" r="r" b="b"/>
                  <a:pathLst>
                    <a:path w="3426390" h="921143">
                      <a:moveTo>
                        <a:pt x="6647" y="0"/>
                      </a:moveTo>
                      <a:lnTo>
                        <a:pt x="3397076" y="75997"/>
                      </a:lnTo>
                      <a:lnTo>
                        <a:pt x="3426390" y="864359"/>
                      </a:lnTo>
                      <a:lnTo>
                        <a:pt x="0" y="921144"/>
                      </a:lnTo>
                    </a:path>
                  </a:pathLst>
                </a:custGeom>
                <a:solidFill>
                  <a:srgbClr val="2D2D2D"/>
                </a:solidFill>
                <a:ln w="17043" cap="flat">
                  <a:noFill/>
                  <a:prstDash val="solid"/>
                  <a:miter/>
                </a:ln>
              </p:spPr>
              <p:txBody>
                <a:bodyPr rtlCol="0" anchor="ctr"/>
                <a:lstStyle/>
                <a:p>
                  <a:endParaRPr lang="en-IL"/>
                </a:p>
              </p:txBody>
            </p:sp>
            <p:sp>
              <p:nvSpPr>
                <p:cNvPr id="43" name="Freeform 42">
                  <a:extLst>
                    <a:ext uri="{FF2B5EF4-FFF2-40B4-BE49-F238E27FC236}">
                      <a16:creationId xmlns:a16="http://schemas.microsoft.com/office/drawing/2014/main" id="{31CCE756-E7DA-A2C2-A45D-E1FBF982A96C}"/>
                    </a:ext>
                  </a:extLst>
                </p:cNvPr>
                <p:cNvSpPr/>
                <p:nvPr/>
              </p:nvSpPr>
              <p:spPr>
                <a:xfrm>
                  <a:off x="4836668" y="7939478"/>
                  <a:ext cx="3451837" cy="826409"/>
                </a:xfrm>
                <a:custGeom>
                  <a:avLst/>
                  <a:gdLst>
                    <a:gd name="connsiteX0" fmla="*/ 0 w 3451837"/>
                    <a:gd name="connsiteY0" fmla="*/ 115 h 826409"/>
                    <a:gd name="connsiteX1" fmla="*/ 3442752 w 3451837"/>
                    <a:gd name="connsiteY1" fmla="*/ 115 h 826409"/>
                    <a:gd name="connsiteX2" fmla="*/ 0 w 3451837"/>
                    <a:gd name="connsiteY2" fmla="*/ 115 h 826409"/>
                    <a:gd name="connsiteX3" fmla="*/ 3442752 w 3451837"/>
                    <a:gd name="connsiteY3" fmla="*/ 115 h 826409"/>
                    <a:gd name="connsiteX4" fmla="*/ 3442752 w 3451837"/>
                    <a:gd name="connsiteY4" fmla="*/ 115 h 826409"/>
                    <a:gd name="connsiteX5" fmla="*/ 3442752 w 3451837"/>
                    <a:gd name="connsiteY5" fmla="*/ 816189 h 826409"/>
                    <a:gd name="connsiteX6" fmla="*/ 3442752 w 3451837"/>
                    <a:gd name="connsiteY6" fmla="*/ 115 h 826409"/>
                    <a:gd name="connsiteX7" fmla="*/ 3442752 w 3451837"/>
                    <a:gd name="connsiteY7" fmla="*/ 816189 h 826409"/>
                    <a:gd name="connsiteX8" fmla="*/ 3442752 w 3451837"/>
                    <a:gd name="connsiteY8" fmla="*/ 816189 h 826409"/>
                    <a:gd name="connsiteX9" fmla="*/ 0 w 3451837"/>
                    <a:gd name="connsiteY9" fmla="*/ 816189 h 826409"/>
                    <a:gd name="connsiteX10" fmla="*/ 3442752 w 3451837"/>
                    <a:gd name="connsiteY10" fmla="*/ 816189 h 826409"/>
                    <a:gd name="connsiteX11" fmla="*/ 0 w 3451837"/>
                    <a:gd name="connsiteY11" fmla="*/ 816189 h 826409"/>
                    <a:gd name="connsiteX12" fmla="*/ 0 w 3451837"/>
                    <a:gd name="connsiteY12" fmla="*/ 816189 h 826409"/>
                    <a:gd name="connsiteX13" fmla="*/ 0 w 3451837"/>
                    <a:gd name="connsiteY13" fmla="*/ 115 h 826409"/>
                    <a:gd name="connsiteX14" fmla="*/ 0 w 3451837"/>
                    <a:gd name="connsiteY14" fmla="*/ 816189 h 826409"/>
                    <a:gd name="connsiteX15" fmla="*/ 0 w 3451837"/>
                    <a:gd name="connsiteY15" fmla="*/ 115 h 826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451837" h="826409">
                      <a:moveTo>
                        <a:pt x="0" y="115"/>
                      </a:moveTo>
                      <a:cubicBezTo>
                        <a:pt x="679006" y="23237"/>
                        <a:pt x="1529979" y="28678"/>
                        <a:pt x="3442752" y="115"/>
                      </a:cubicBezTo>
                      <a:moveTo>
                        <a:pt x="0" y="115"/>
                      </a:moveTo>
                      <a:cubicBezTo>
                        <a:pt x="1287453" y="-735"/>
                        <a:pt x="2606947" y="3515"/>
                        <a:pt x="3442752" y="115"/>
                      </a:cubicBezTo>
                      <a:moveTo>
                        <a:pt x="3442752" y="115"/>
                      </a:moveTo>
                      <a:cubicBezTo>
                        <a:pt x="3401678" y="116066"/>
                        <a:pt x="3476668" y="370239"/>
                        <a:pt x="3442752" y="816189"/>
                      </a:cubicBezTo>
                      <a:moveTo>
                        <a:pt x="3442752" y="115"/>
                      </a:moveTo>
                      <a:cubicBezTo>
                        <a:pt x="3423664" y="248168"/>
                        <a:pt x="3424516" y="540254"/>
                        <a:pt x="3442752" y="816189"/>
                      </a:cubicBezTo>
                      <a:moveTo>
                        <a:pt x="3442752" y="816189"/>
                      </a:moveTo>
                      <a:cubicBezTo>
                        <a:pt x="2781301" y="766205"/>
                        <a:pt x="1938508" y="775046"/>
                        <a:pt x="0" y="816189"/>
                      </a:cubicBezTo>
                      <a:moveTo>
                        <a:pt x="3442752" y="816189"/>
                      </a:moveTo>
                      <a:cubicBezTo>
                        <a:pt x="2716706" y="803438"/>
                        <a:pt x="2043836" y="844582"/>
                        <a:pt x="0" y="816189"/>
                      </a:cubicBezTo>
                      <a:moveTo>
                        <a:pt x="0" y="816189"/>
                      </a:moveTo>
                      <a:cubicBezTo>
                        <a:pt x="5624" y="582078"/>
                        <a:pt x="23179" y="282171"/>
                        <a:pt x="0" y="115"/>
                      </a:cubicBezTo>
                      <a:moveTo>
                        <a:pt x="0" y="816189"/>
                      </a:moveTo>
                      <a:cubicBezTo>
                        <a:pt x="18407" y="548075"/>
                        <a:pt x="3409" y="233716"/>
                        <a:pt x="0" y="115"/>
                      </a:cubicBezTo>
                    </a:path>
                  </a:pathLst>
                </a:custGeom>
                <a:noFill/>
                <a:ln w="51130" cap="rnd">
                  <a:solidFill>
                    <a:srgbClr val="677B8F"/>
                  </a:solidFill>
                  <a:prstDash val="solid"/>
                  <a:round/>
                </a:ln>
              </p:spPr>
              <p:txBody>
                <a:bodyPr rtlCol="0" anchor="ctr"/>
                <a:lstStyle/>
                <a:p>
                  <a:endParaRPr lang="en-IL"/>
                </a:p>
              </p:txBody>
            </p:sp>
          </p:grpSp>
          <p:sp>
            <p:nvSpPr>
              <p:cNvPr id="44" name="TextBox 43">
                <a:extLst>
                  <a:ext uri="{FF2B5EF4-FFF2-40B4-BE49-F238E27FC236}">
                    <a16:creationId xmlns:a16="http://schemas.microsoft.com/office/drawing/2014/main" id="{B14D7BBE-7765-821A-6231-FD6E1F139E22}"/>
                  </a:ext>
                </a:extLst>
              </p:cNvPr>
              <p:cNvSpPr txBox="1"/>
              <p:nvPr/>
            </p:nvSpPr>
            <p:spPr>
              <a:xfrm>
                <a:off x="5232567" y="8086710"/>
                <a:ext cx="2629245" cy="495072"/>
              </a:xfrm>
              <a:prstGeom prst="rect">
                <a:avLst/>
              </a:prstGeom>
              <a:noFill/>
            </p:spPr>
            <p:txBody>
              <a:bodyPr wrap="none" rtlCol="0">
                <a:spAutoFit/>
              </a:bodyPr>
              <a:lstStyle/>
              <a:p>
                <a:pPr algn="ctr"/>
                <a:r>
                  <a:rPr lang="en-IL" sz="2617" spc="0" baseline="0" dirty="0">
                    <a:ln/>
                    <a:solidFill>
                      <a:srgbClr val="F4F4F4"/>
                    </a:solidFill>
                    <a:latin typeface="Comic Sans MS"/>
                    <a:sym typeface="Comic Sans MS"/>
                    <a:rtl val="0"/>
                  </a:rPr>
                  <a:t>Combat System</a:t>
                </a:r>
              </a:p>
            </p:txBody>
          </p:sp>
        </p:grpSp>
        <p:grpSp>
          <p:nvGrpSpPr>
            <p:cNvPr id="45" name="Graphic 4">
              <a:extLst>
                <a:ext uri="{FF2B5EF4-FFF2-40B4-BE49-F238E27FC236}">
                  <a16:creationId xmlns:a16="http://schemas.microsoft.com/office/drawing/2014/main" id="{BDBB761D-A516-4A15-039D-02180BF820AF}"/>
                </a:ext>
              </a:extLst>
            </p:cNvPr>
            <p:cNvGrpSpPr/>
            <p:nvPr/>
          </p:nvGrpSpPr>
          <p:grpSpPr>
            <a:xfrm>
              <a:off x="9911772" y="9090087"/>
              <a:ext cx="2942075" cy="859657"/>
              <a:chOff x="9911772" y="9090087"/>
              <a:chExt cx="2942075" cy="859657"/>
            </a:xfrm>
          </p:grpSpPr>
          <p:grpSp>
            <p:nvGrpSpPr>
              <p:cNvPr id="46" name="Graphic 4">
                <a:extLst>
                  <a:ext uri="{FF2B5EF4-FFF2-40B4-BE49-F238E27FC236}">
                    <a16:creationId xmlns:a16="http://schemas.microsoft.com/office/drawing/2014/main" id="{4242EC5D-14E0-40E5-CD3A-900F5DC5A1B9}"/>
                  </a:ext>
                </a:extLst>
              </p:cNvPr>
              <p:cNvGrpSpPr/>
              <p:nvPr/>
            </p:nvGrpSpPr>
            <p:grpSpPr>
              <a:xfrm>
                <a:off x="9911772" y="9090087"/>
                <a:ext cx="2942075" cy="859657"/>
                <a:chOff x="9911772" y="9090087"/>
                <a:chExt cx="2942075" cy="859657"/>
              </a:xfrm>
            </p:grpSpPr>
            <p:sp>
              <p:nvSpPr>
                <p:cNvPr id="47" name="Freeform 46">
                  <a:extLst>
                    <a:ext uri="{FF2B5EF4-FFF2-40B4-BE49-F238E27FC236}">
                      <a16:creationId xmlns:a16="http://schemas.microsoft.com/office/drawing/2014/main" id="{9FF18640-B85E-797E-E288-CFBE6A7FD8C1}"/>
                    </a:ext>
                  </a:extLst>
                </p:cNvPr>
                <p:cNvSpPr/>
                <p:nvPr/>
              </p:nvSpPr>
              <p:spPr>
                <a:xfrm>
                  <a:off x="9949666" y="9129701"/>
                  <a:ext cx="2897365" cy="816074"/>
                </a:xfrm>
                <a:custGeom>
                  <a:avLst/>
                  <a:gdLst>
                    <a:gd name="connsiteX0" fmla="*/ 0 w 2897365"/>
                    <a:gd name="connsiteY0" fmla="*/ 0 h 816074"/>
                    <a:gd name="connsiteX1" fmla="*/ 2897366 w 2897365"/>
                    <a:gd name="connsiteY1" fmla="*/ 0 h 816074"/>
                    <a:gd name="connsiteX2" fmla="*/ 2897366 w 2897365"/>
                    <a:gd name="connsiteY2" fmla="*/ 816074 h 816074"/>
                    <a:gd name="connsiteX3" fmla="*/ 0 w 2897365"/>
                    <a:gd name="connsiteY3" fmla="*/ 816074 h 816074"/>
                  </a:gdLst>
                  <a:ahLst/>
                  <a:cxnLst>
                    <a:cxn ang="0">
                      <a:pos x="connsiteX0" y="connsiteY0"/>
                    </a:cxn>
                    <a:cxn ang="0">
                      <a:pos x="connsiteX1" y="connsiteY1"/>
                    </a:cxn>
                    <a:cxn ang="0">
                      <a:pos x="connsiteX2" y="connsiteY2"/>
                    </a:cxn>
                    <a:cxn ang="0">
                      <a:pos x="connsiteX3" y="connsiteY3"/>
                    </a:cxn>
                  </a:cxnLst>
                  <a:rect l="l" t="t" r="r" b="b"/>
                  <a:pathLst>
                    <a:path w="2897365" h="816074">
                      <a:moveTo>
                        <a:pt x="0" y="0"/>
                      </a:moveTo>
                      <a:lnTo>
                        <a:pt x="2897366" y="0"/>
                      </a:lnTo>
                      <a:lnTo>
                        <a:pt x="2897366" y="816074"/>
                      </a:lnTo>
                      <a:lnTo>
                        <a:pt x="0" y="816074"/>
                      </a:lnTo>
                      <a:close/>
                    </a:path>
                  </a:pathLst>
                </a:custGeom>
                <a:noFill/>
                <a:ln w="17043" cap="flat">
                  <a:noFill/>
                  <a:prstDash val="solid"/>
                  <a:miter/>
                </a:ln>
              </p:spPr>
              <p:txBody>
                <a:bodyPr rtlCol="0" anchor="ctr"/>
                <a:lstStyle/>
                <a:p>
                  <a:endParaRPr lang="en-IL"/>
                </a:p>
              </p:txBody>
            </p:sp>
            <p:sp>
              <p:nvSpPr>
                <p:cNvPr id="48" name="Freeform 47">
                  <a:extLst>
                    <a:ext uri="{FF2B5EF4-FFF2-40B4-BE49-F238E27FC236}">
                      <a16:creationId xmlns:a16="http://schemas.microsoft.com/office/drawing/2014/main" id="{8FA1AD86-0D9B-D81D-D142-10A293329681}"/>
                    </a:ext>
                  </a:extLst>
                </p:cNvPr>
                <p:cNvSpPr/>
                <p:nvPr/>
              </p:nvSpPr>
              <p:spPr>
                <a:xfrm>
                  <a:off x="9920522" y="9090087"/>
                  <a:ext cx="2933326" cy="854497"/>
                </a:xfrm>
                <a:custGeom>
                  <a:avLst/>
                  <a:gdLst>
                    <a:gd name="connsiteX0" fmla="*/ 0 w 2933326"/>
                    <a:gd name="connsiteY0" fmla="*/ 77697 h 854497"/>
                    <a:gd name="connsiteX1" fmla="*/ 2933327 w 2933326"/>
                    <a:gd name="connsiteY1" fmla="*/ 0 h 854497"/>
                    <a:gd name="connsiteX2" fmla="*/ 2884583 w 2933326"/>
                    <a:gd name="connsiteY2" fmla="*/ 816244 h 854497"/>
                    <a:gd name="connsiteX3" fmla="*/ 63742 w 2933326"/>
                    <a:gd name="connsiteY3" fmla="*/ 854498 h 854497"/>
                  </a:gdLst>
                  <a:ahLst/>
                  <a:cxnLst>
                    <a:cxn ang="0">
                      <a:pos x="connsiteX0" y="connsiteY0"/>
                    </a:cxn>
                    <a:cxn ang="0">
                      <a:pos x="connsiteX1" y="connsiteY1"/>
                    </a:cxn>
                    <a:cxn ang="0">
                      <a:pos x="connsiteX2" y="connsiteY2"/>
                    </a:cxn>
                    <a:cxn ang="0">
                      <a:pos x="connsiteX3" y="connsiteY3"/>
                    </a:cxn>
                  </a:cxnLst>
                  <a:rect l="l" t="t" r="r" b="b"/>
                  <a:pathLst>
                    <a:path w="2933326" h="854497">
                      <a:moveTo>
                        <a:pt x="0" y="77697"/>
                      </a:moveTo>
                      <a:lnTo>
                        <a:pt x="2933327" y="0"/>
                      </a:lnTo>
                      <a:lnTo>
                        <a:pt x="2884583" y="816244"/>
                      </a:lnTo>
                      <a:lnTo>
                        <a:pt x="63742" y="854498"/>
                      </a:lnTo>
                    </a:path>
                  </a:pathLst>
                </a:custGeom>
                <a:solidFill>
                  <a:srgbClr val="2D2D2D"/>
                </a:solidFill>
                <a:ln w="17043" cap="flat">
                  <a:noFill/>
                  <a:prstDash val="solid"/>
                  <a:miter/>
                </a:ln>
              </p:spPr>
              <p:txBody>
                <a:bodyPr rtlCol="0" anchor="ctr"/>
                <a:lstStyle/>
                <a:p>
                  <a:endParaRPr lang="en-IL"/>
                </a:p>
              </p:txBody>
            </p:sp>
            <p:sp>
              <p:nvSpPr>
                <p:cNvPr id="49" name="Freeform 48">
                  <a:extLst>
                    <a:ext uri="{FF2B5EF4-FFF2-40B4-BE49-F238E27FC236}">
                      <a16:creationId xmlns:a16="http://schemas.microsoft.com/office/drawing/2014/main" id="{BBB0417F-5912-C5D5-12C5-7D824A961B35}"/>
                    </a:ext>
                  </a:extLst>
                </p:cNvPr>
                <p:cNvSpPr/>
                <p:nvPr/>
              </p:nvSpPr>
              <p:spPr>
                <a:xfrm>
                  <a:off x="9911772" y="9097442"/>
                  <a:ext cx="2935258" cy="852302"/>
                </a:xfrm>
                <a:custGeom>
                  <a:avLst/>
                  <a:gdLst>
                    <a:gd name="connsiteX0" fmla="*/ 37893 w 2935258"/>
                    <a:gd name="connsiteY0" fmla="*/ 32259 h 852302"/>
                    <a:gd name="connsiteX1" fmla="*/ 2935259 w 2935258"/>
                    <a:gd name="connsiteY1" fmla="*/ 32259 h 852302"/>
                    <a:gd name="connsiteX2" fmla="*/ 37893 w 2935258"/>
                    <a:gd name="connsiteY2" fmla="*/ 32259 h 852302"/>
                    <a:gd name="connsiteX3" fmla="*/ 2935259 w 2935258"/>
                    <a:gd name="connsiteY3" fmla="*/ 32259 h 852302"/>
                    <a:gd name="connsiteX4" fmla="*/ 2935259 w 2935258"/>
                    <a:gd name="connsiteY4" fmla="*/ 32259 h 852302"/>
                    <a:gd name="connsiteX5" fmla="*/ 2935259 w 2935258"/>
                    <a:gd name="connsiteY5" fmla="*/ 848333 h 852302"/>
                    <a:gd name="connsiteX6" fmla="*/ 2935259 w 2935258"/>
                    <a:gd name="connsiteY6" fmla="*/ 32259 h 852302"/>
                    <a:gd name="connsiteX7" fmla="*/ 2935259 w 2935258"/>
                    <a:gd name="connsiteY7" fmla="*/ 848333 h 852302"/>
                    <a:gd name="connsiteX8" fmla="*/ 2935259 w 2935258"/>
                    <a:gd name="connsiteY8" fmla="*/ 848333 h 852302"/>
                    <a:gd name="connsiteX9" fmla="*/ 37893 w 2935258"/>
                    <a:gd name="connsiteY9" fmla="*/ 848333 h 852302"/>
                    <a:gd name="connsiteX10" fmla="*/ 2935259 w 2935258"/>
                    <a:gd name="connsiteY10" fmla="*/ 848333 h 852302"/>
                    <a:gd name="connsiteX11" fmla="*/ 37893 w 2935258"/>
                    <a:gd name="connsiteY11" fmla="*/ 848333 h 852302"/>
                    <a:gd name="connsiteX12" fmla="*/ 37893 w 2935258"/>
                    <a:gd name="connsiteY12" fmla="*/ 848333 h 852302"/>
                    <a:gd name="connsiteX13" fmla="*/ 37893 w 2935258"/>
                    <a:gd name="connsiteY13" fmla="*/ 32259 h 852302"/>
                    <a:gd name="connsiteX14" fmla="*/ 37893 w 2935258"/>
                    <a:gd name="connsiteY14" fmla="*/ 848333 h 852302"/>
                    <a:gd name="connsiteX15" fmla="*/ 37893 w 2935258"/>
                    <a:gd name="connsiteY15" fmla="*/ 32259 h 852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35258" h="852302">
                      <a:moveTo>
                        <a:pt x="37893" y="32259"/>
                      </a:moveTo>
                      <a:cubicBezTo>
                        <a:pt x="690653" y="79863"/>
                        <a:pt x="1261093" y="-43058"/>
                        <a:pt x="2935259" y="32259"/>
                      </a:cubicBezTo>
                      <a:moveTo>
                        <a:pt x="37893" y="32259"/>
                      </a:moveTo>
                      <a:cubicBezTo>
                        <a:pt x="785925" y="806"/>
                        <a:pt x="1514357" y="-20956"/>
                        <a:pt x="2935259" y="32259"/>
                      </a:cubicBezTo>
                      <a:moveTo>
                        <a:pt x="2935259" y="32259"/>
                      </a:moveTo>
                      <a:cubicBezTo>
                        <a:pt x="2869472" y="250729"/>
                        <a:pt x="2905604" y="488240"/>
                        <a:pt x="2935259" y="848333"/>
                      </a:cubicBezTo>
                      <a:moveTo>
                        <a:pt x="2935259" y="32259"/>
                      </a:moveTo>
                      <a:cubicBezTo>
                        <a:pt x="2892821" y="252259"/>
                        <a:pt x="2924181" y="516633"/>
                        <a:pt x="2935259" y="848333"/>
                      </a:cubicBezTo>
                      <a:moveTo>
                        <a:pt x="2935259" y="848333"/>
                      </a:moveTo>
                      <a:cubicBezTo>
                        <a:pt x="1906524" y="846633"/>
                        <a:pt x="763598" y="771486"/>
                        <a:pt x="37893" y="848333"/>
                      </a:cubicBezTo>
                      <a:moveTo>
                        <a:pt x="2935259" y="848333"/>
                      </a:moveTo>
                      <a:cubicBezTo>
                        <a:pt x="2242788" y="848843"/>
                        <a:pt x="1533957" y="857004"/>
                        <a:pt x="37893" y="848333"/>
                      </a:cubicBezTo>
                      <a:moveTo>
                        <a:pt x="37893" y="848333"/>
                      </a:moveTo>
                      <a:cubicBezTo>
                        <a:pt x="-28917" y="661826"/>
                        <a:pt x="6704" y="335906"/>
                        <a:pt x="37893" y="32259"/>
                      </a:cubicBezTo>
                      <a:moveTo>
                        <a:pt x="37893" y="848333"/>
                      </a:moveTo>
                      <a:cubicBezTo>
                        <a:pt x="63118" y="617112"/>
                        <a:pt x="53743" y="336756"/>
                        <a:pt x="37893" y="32259"/>
                      </a:cubicBezTo>
                    </a:path>
                  </a:pathLst>
                </a:custGeom>
                <a:noFill/>
                <a:ln w="51130" cap="rnd">
                  <a:solidFill>
                    <a:srgbClr val="677B8F"/>
                  </a:solidFill>
                  <a:prstDash val="solid"/>
                  <a:round/>
                </a:ln>
              </p:spPr>
              <p:txBody>
                <a:bodyPr rtlCol="0" anchor="ctr"/>
                <a:lstStyle/>
                <a:p>
                  <a:endParaRPr lang="en-IL"/>
                </a:p>
              </p:txBody>
            </p:sp>
          </p:grpSp>
          <p:sp>
            <p:nvSpPr>
              <p:cNvPr id="50" name="TextBox 49">
                <a:extLst>
                  <a:ext uri="{FF2B5EF4-FFF2-40B4-BE49-F238E27FC236}">
                    <a16:creationId xmlns:a16="http://schemas.microsoft.com/office/drawing/2014/main" id="{D8037785-2FA0-A14C-86A0-39B26C31A255}"/>
                  </a:ext>
                </a:extLst>
              </p:cNvPr>
              <p:cNvSpPr txBox="1"/>
              <p:nvPr/>
            </p:nvSpPr>
            <p:spPr>
              <a:xfrm>
                <a:off x="9980389" y="9270489"/>
                <a:ext cx="2813592" cy="495072"/>
              </a:xfrm>
              <a:prstGeom prst="rect">
                <a:avLst/>
              </a:prstGeom>
              <a:noFill/>
            </p:spPr>
            <p:txBody>
              <a:bodyPr wrap="none" rtlCol="0">
                <a:spAutoFit/>
              </a:bodyPr>
              <a:lstStyle/>
              <a:p>
                <a:pPr algn="ctr"/>
                <a:r>
                  <a:rPr lang="en-IL" sz="2617" spc="0" baseline="0" dirty="0">
                    <a:ln/>
                    <a:solidFill>
                      <a:srgbClr val="F4F4F4"/>
                    </a:solidFill>
                    <a:latin typeface="Comic Sans MS"/>
                    <a:sym typeface="Comic Sans MS"/>
                    <a:rtl val="0"/>
                  </a:rPr>
                  <a:t>Gameplay Effect</a:t>
                </a:r>
              </a:p>
            </p:txBody>
          </p:sp>
        </p:grpSp>
        <p:grpSp>
          <p:nvGrpSpPr>
            <p:cNvPr id="51" name="Graphic 4">
              <a:extLst>
                <a:ext uri="{FF2B5EF4-FFF2-40B4-BE49-F238E27FC236}">
                  <a16:creationId xmlns:a16="http://schemas.microsoft.com/office/drawing/2014/main" id="{5AAAB8F6-1E75-922B-4526-A17AF9C25CC3}"/>
                </a:ext>
              </a:extLst>
            </p:cNvPr>
            <p:cNvGrpSpPr/>
            <p:nvPr/>
          </p:nvGrpSpPr>
          <p:grpSpPr>
            <a:xfrm>
              <a:off x="11012276" y="6539459"/>
              <a:ext cx="245123" cy="836701"/>
              <a:chOff x="11012276" y="6539459"/>
              <a:chExt cx="245123" cy="836701"/>
            </a:xfrm>
          </p:grpSpPr>
          <p:sp>
            <p:nvSpPr>
              <p:cNvPr id="52" name="Freeform 51">
                <a:extLst>
                  <a:ext uri="{FF2B5EF4-FFF2-40B4-BE49-F238E27FC236}">
                    <a16:creationId xmlns:a16="http://schemas.microsoft.com/office/drawing/2014/main" id="{5B8AD275-0AEA-2F43-1C05-E04F64E80D7D}"/>
                  </a:ext>
                </a:extLst>
              </p:cNvPr>
              <p:cNvSpPr/>
              <p:nvPr/>
            </p:nvSpPr>
            <p:spPr>
              <a:xfrm>
                <a:off x="11031917" y="6545466"/>
                <a:ext cx="150492" cy="679041"/>
              </a:xfrm>
              <a:custGeom>
                <a:avLst/>
                <a:gdLst>
                  <a:gd name="connsiteX0" fmla="*/ 0 w 150492"/>
                  <a:gd name="connsiteY0" fmla="*/ 0 h 679041"/>
                  <a:gd name="connsiteX1" fmla="*/ 150492 w 150492"/>
                  <a:gd name="connsiteY1" fmla="*/ 679042 h 679041"/>
                </a:gdLst>
                <a:ahLst/>
                <a:cxnLst>
                  <a:cxn ang="0">
                    <a:pos x="connsiteX0" y="connsiteY0"/>
                  </a:cxn>
                  <a:cxn ang="0">
                    <a:pos x="connsiteX1" y="connsiteY1"/>
                  </a:cxn>
                </a:cxnLst>
                <a:rect l="l" t="t" r="r" b="b"/>
                <a:pathLst>
                  <a:path w="150492" h="679041">
                    <a:moveTo>
                      <a:pt x="0" y="0"/>
                    </a:moveTo>
                    <a:cubicBezTo>
                      <a:pt x="0" y="0"/>
                      <a:pt x="50158" y="226347"/>
                      <a:pt x="150492" y="679042"/>
                    </a:cubicBezTo>
                  </a:path>
                </a:pathLst>
              </a:custGeom>
              <a:noFill/>
              <a:ln w="17043" cap="flat">
                <a:noFill/>
                <a:prstDash val="solid"/>
                <a:miter/>
              </a:ln>
            </p:spPr>
            <p:txBody>
              <a:bodyPr rtlCol="0" anchor="ctr"/>
              <a:lstStyle/>
              <a:p>
                <a:endParaRPr lang="en-IL"/>
              </a:p>
            </p:txBody>
          </p:sp>
          <p:sp>
            <p:nvSpPr>
              <p:cNvPr id="53" name="Freeform 52">
                <a:extLst>
                  <a:ext uri="{FF2B5EF4-FFF2-40B4-BE49-F238E27FC236}">
                    <a16:creationId xmlns:a16="http://schemas.microsoft.com/office/drawing/2014/main" id="{0B2595BF-9EFC-1D0E-61A8-6276C30E7934}"/>
                  </a:ext>
                </a:extLst>
              </p:cNvPr>
              <p:cNvSpPr/>
              <p:nvPr/>
            </p:nvSpPr>
            <p:spPr>
              <a:xfrm>
                <a:off x="11107589" y="7208016"/>
                <a:ext cx="149810" cy="165935"/>
              </a:xfrm>
              <a:custGeom>
                <a:avLst/>
                <a:gdLst>
                  <a:gd name="connsiteX0" fmla="*/ 108055 w 149810"/>
                  <a:gd name="connsiteY0" fmla="*/ 165935 h 165935"/>
                  <a:gd name="connsiteX1" fmla="*/ 0 w 149810"/>
                  <a:gd name="connsiteY1" fmla="*/ 32983 h 165935"/>
                  <a:gd name="connsiteX2" fmla="*/ 149811 w 149810"/>
                  <a:gd name="connsiteY2" fmla="*/ 0 h 165935"/>
                </a:gdLst>
                <a:ahLst/>
                <a:cxnLst>
                  <a:cxn ang="0">
                    <a:pos x="connsiteX0" y="connsiteY0"/>
                  </a:cxn>
                  <a:cxn ang="0">
                    <a:pos x="connsiteX1" y="connsiteY1"/>
                  </a:cxn>
                  <a:cxn ang="0">
                    <a:pos x="connsiteX2" y="connsiteY2"/>
                  </a:cxn>
                </a:cxnLst>
                <a:rect l="l" t="t" r="r" b="b"/>
                <a:pathLst>
                  <a:path w="149810" h="165935">
                    <a:moveTo>
                      <a:pt x="108055" y="165935"/>
                    </a:moveTo>
                    <a:lnTo>
                      <a:pt x="0" y="32983"/>
                    </a:lnTo>
                    <a:lnTo>
                      <a:pt x="149811" y="0"/>
                    </a:lnTo>
                    <a:close/>
                  </a:path>
                </a:pathLst>
              </a:custGeom>
              <a:noFill/>
              <a:ln w="17043" cap="flat">
                <a:noFill/>
                <a:prstDash val="solid"/>
                <a:miter/>
              </a:ln>
            </p:spPr>
            <p:txBody>
              <a:bodyPr rtlCol="0" anchor="ctr"/>
              <a:lstStyle/>
              <a:p>
                <a:endParaRPr lang="en-IL"/>
              </a:p>
            </p:txBody>
          </p:sp>
          <p:sp>
            <p:nvSpPr>
              <p:cNvPr id="54" name="Freeform 53">
                <a:extLst>
                  <a:ext uri="{FF2B5EF4-FFF2-40B4-BE49-F238E27FC236}">
                    <a16:creationId xmlns:a16="http://schemas.microsoft.com/office/drawing/2014/main" id="{78A0A22D-11C0-F200-29C6-6539F6C3F48F}"/>
                  </a:ext>
                </a:extLst>
              </p:cNvPr>
              <p:cNvSpPr/>
              <p:nvPr/>
            </p:nvSpPr>
            <p:spPr>
              <a:xfrm>
                <a:off x="11012276" y="6539459"/>
                <a:ext cx="170132" cy="685048"/>
              </a:xfrm>
              <a:custGeom>
                <a:avLst/>
                <a:gdLst>
                  <a:gd name="connsiteX0" fmla="*/ 19641 w 170132"/>
                  <a:gd name="connsiteY0" fmla="*/ 6007 h 685048"/>
                  <a:gd name="connsiteX1" fmla="*/ 170133 w 170132"/>
                  <a:gd name="connsiteY1" fmla="*/ 685049 h 685048"/>
                  <a:gd name="connsiteX2" fmla="*/ 19641 w 170132"/>
                  <a:gd name="connsiteY2" fmla="*/ 6007 h 685048"/>
                  <a:gd name="connsiteX3" fmla="*/ 170133 w 170132"/>
                  <a:gd name="connsiteY3" fmla="*/ 685049 h 685048"/>
                </a:gdLst>
                <a:ahLst/>
                <a:cxnLst>
                  <a:cxn ang="0">
                    <a:pos x="connsiteX0" y="connsiteY0"/>
                  </a:cxn>
                  <a:cxn ang="0">
                    <a:pos x="connsiteX1" y="connsiteY1"/>
                  </a:cxn>
                  <a:cxn ang="0">
                    <a:pos x="connsiteX2" y="connsiteY2"/>
                  </a:cxn>
                  <a:cxn ang="0">
                    <a:pos x="connsiteX3" y="connsiteY3"/>
                  </a:cxn>
                </a:cxnLst>
                <a:rect l="l" t="t" r="r" b="b"/>
                <a:pathLst>
                  <a:path w="170132" h="685048">
                    <a:moveTo>
                      <a:pt x="19641" y="6007"/>
                    </a:moveTo>
                    <a:cubicBezTo>
                      <a:pt x="-38648" y="-44318"/>
                      <a:pt x="39070" y="224987"/>
                      <a:pt x="170133" y="685049"/>
                    </a:cubicBezTo>
                    <a:moveTo>
                      <a:pt x="19641" y="6007"/>
                    </a:moveTo>
                    <a:cubicBezTo>
                      <a:pt x="56966" y="49871"/>
                      <a:pt x="129911" y="250829"/>
                      <a:pt x="170133" y="685049"/>
                    </a:cubicBezTo>
                  </a:path>
                </a:pathLst>
              </a:custGeom>
              <a:noFill/>
              <a:ln w="51130" cap="rnd">
                <a:solidFill>
                  <a:srgbClr val="677B8F"/>
                </a:solidFill>
                <a:prstDash val="solid"/>
                <a:round/>
              </a:ln>
            </p:spPr>
            <p:txBody>
              <a:bodyPr rtlCol="0" anchor="ctr"/>
              <a:lstStyle/>
              <a:p>
                <a:endParaRPr lang="en-IL"/>
              </a:p>
            </p:txBody>
          </p:sp>
          <p:sp>
            <p:nvSpPr>
              <p:cNvPr id="55" name="Freeform 54">
                <a:extLst>
                  <a:ext uri="{FF2B5EF4-FFF2-40B4-BE49-F238E27FC236}">
                    <a16:creationId xmlns:a16="http://schemas.microsoft.com/office/drawing/2014/main" id="{961EEA52-E969-4BF0-759D-12487673F90A}"/>
                  </a:ext>
                </a:extLst>
              </p:cNvPr>
              <p:cNvSpPr/>
              <p:nvPr/>
            </p:nvSpPr>
            <p:spPr>
              <a:xfrm>
                <a:off x="11107589" y="7207420"/>
                <a:ext cx="149810" cy="168740"/>
              </a:xfrm>
              <a:custGeom>
                <a:avLst/>
                <a:gdLst>
                  <a:gd name="connsiteX0" fmla="*/ 108055 w 149810"/>
                  <a:gd name="connsiteY0" fmla="*/ 166532 h 168740"/>
                  <a:gd name="connsiteX1" fmla="*/ 0 w 149810"/>
                  <a:gd name="connsiteY1" fmla="*/ 33579 h 168740"/>
                  <a:gd name="connsiteX2" fmla="*/ 149811 w 149810"/>
                  <a:gd name="connsiteY2" fmla="*/ 596 h 168740"/>
                  <a:gd name="connsiteX3" fmla="*/ 108055 w 149810"/>
                  <a:gd name="connsiteY3" fmla="*/ 166532 h 168740"/>
                </a:gdLst>
                <a:ahLst/>
                <a:cxnLst>
                  <a:cxn ang="0">
                    <a:pos x="connsiteX0" y="connsiteY0"/>
                  </a:cxn>
                  <a:cxn ang="0">
                    <a:pos x="connsiteX1" y="connsiteY1"/>
                  </a:cxn>
                  <a:cxn ang="0">
                    <a:pos x="connsiteX2" y="connsiteY2"/>
                  </a:cxn>
                  <a:cxn ang="0">
                    <a:pos x="connsiteX3" y="connsiteY3"/>
                  </a:cxn>
                </a:cxnLst>
                <a:rect l="l" t="t" r="r" b="b"/>
                <a:pathLst>
                  <a:path w="149810" h="168740">
                    <a:moveTo>
                      <a:pt x="108055" y="166532"/>
                    </a:moveTo>
                    <a:cubicBezTo>
                      <a:pt x="104816" y="179453"/>
                      <a:pt x="20111" y="135759"/>
                      <a:pt x="0" y="33579"/>
                    </a:cubicBezTo>
                    <a:cubicBezTo>
                      <a:pt x="17043" y="47691"/>
                      <a:pt x="51130" y="-6204"/>
                      <a:pt x="149811" y="596"/>
                    </a:cubicBezTo>
                    <a:cubicBezTo>
                      <a:pt x="147595" y="70303"/>
                      <a:pt x="153219" y="126068"/>
                      <a:pt x="108055" y="166532"/>
                    </a:cubicBezTo>
                  </a:path>
                </a:pathLst>
              </a:custGeom>
              <a:solidFill>
                <a:srgbClr val="677B8F"/>
              </a:solidFill>
              <a:ln w="17043" cap="flat">
                <a:noFill/>
                <a:prstDash val="solid"/>
                <a:miter/>
              </a:ln>
            </p:spPr>
            <p:txBody>
              <a:bodyPr rtlCol="0" anchor="ctr"/>
              <a:lstStyle/>
              <a:p>
                <a:endParaRPr lang="en-IL"/>
              </a:p>
            </p:txBody>
          </p:sp>
          <p:sp>
            <p:nvSpPr>
              <p:cNvPr id="56" name="Freeform 55">
                <a:extLst>
                  <a:ext uri="{FF2B5EF4-FFF2-40B4-BE49-F238E27FC236}">
                    <a16:creationId xmlns:a16="http://schemas.microsoft.com/office/drawing/2014/main" id="{1B3EDD57-FFD1-1433-2AC4-0552C665572C}"/>
                  </a:ext>
                </a:extLst>
              </p:cNvPr>
              <p:cNvSpPr/>
              <p:nvPr/>
            </p:nvSpPr>
            <p:spPr>
              <a:xfrm>
                <a:off x="11107589" y="7205402"/>
                <a:ext cx="149810" cy="168549"/>
              </a:xfrm>
              <a:custGeom>
                <a:avLst/>
                <a:gdLst>
                  <a:gd name="connsiteX0" fmla="*/ 108055 w 149810"/>
                  <a:gd name="connsiteY0" fmla="*/ 168550 h 168549"/>
                  <a:gd name="connsiteX1" fmla="*/ 0 w 149810"/>
                  <a:gd name="connsiteY1" fmla="*/ 35598 h 168549"/>
                  <a:gd name="connsiteX2" fmla="*/ 108055 w 149810"/>
                  <a:gd name="connsiteY2" fmla="*/ 168550 h 168549"/>
                  <a:gd name="connsiteX3" fmla="*/ 0 w 149810"/>
                  <a:gd name="connsiteY3" fmla="*/ 35598 h 168549"/>
                  <a:gd name="connsiteX4" fmla="*/ 0 w 149810"/>
                  <a:gd name="connsiteY4" fmla="*/ 35598 h 168549"/>
                  <a:gd name="connsiteX5" fmla="*/ 149811 w 149810"/>
                  <a:gd name="connsiteY5" fmla="*/ 2615 h 168549"/>
                  <a:gd name="connsiteX6" fmla="*/ 0 w 149810"/>
                  <a:gd name="connsiteY6" fmla="*/ 35598 h 168549"/>
                  <a:gd name="connsiteX7" fmla="*/ 149811 w 149810"/>
                  <a:gd name="connsiteY7" fmla="*/ 2615 h 168549"/>
                  <a:gd name="connsiteX8" fmla="*/ 149811 w 149810"/>
                  <a:gd name="connsiteY8" fmla="*/ 2615 h 168549"/>
                  <a:gd name="connsiteX9" fmla="*/ 108055 w 149810"/>
                  <a:gd name="connsiteY9" fmla="*/ 168550 h 168549"/>
                  <a:gd name="connsiteX10" fmla="*/ 149811 w 149810"/>
                  <a:gd name="connsiteY10" fmla="*/ 2615 h 168549"/>
                  <a:gd name="connsiteX11" fmla="*/ 108055 w 149810"/>
                  <a:gd name="connsiteY11" fmla="*/ 168550 h 168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9810" h="168549">
                    <a:moveTo>
                      <a:pt x="108055" y="168550"/>
                    </a:moveTo>
                    <a:cubicBezTo>
                      <a:pt x="83172" y="155459"/>
                      <a:pt x="83001" y="136757"/>
                      <a:pt x="0" y="35598"/>
                    </a:cubicBezTo>
                    <a:moveTo>
                      <a:pt x="108055" y="168550"/>
                    </a:moveTo>
                    <a:cubicBezTo>
                      <a:pt x="70559" y="125366"/>
                      <a:pt x="27951" y="92213"/>
                      <a:pt x="0" y="35598"/>
                    </a:cubicBezTo>
                    <a:moveTo>
                      <a:pt x="0" y="35598"/>
                    </a:moveTo>
                    <a:cubicBezTo>
                      <a:pt x="12101" y="6015"/>
                      <a:pt x="52493" y="-5716"/>
                      <a:pt x="149811" y="2615"/>
                    </a:cubicBezTo>
                    <a:moveTo>
                      <a:pt x="0" y="35598"/>
                    </a:moveTo>
                    <a:cubicBezTo>
                      <a:pt x="45505" y="17576"/>
                      <a:pt x="82660" y="16896"/>
                      <a:pt x="149811" y="2615"/>
                    </a:cubicBezTo>
                    <a:moveTo>
                      <a:pt x="149811" y="2615"/>
                    </a:moveTo>
                    <a:cubicBezTo>
                      <a:pt x="147425" y="84902"/>
                      <a:pt x="133620" y="127916"/>
                      <a:pt x="108055" y="168550"/>
                    </a:cubicBezTo>
                    <a:moveTo>
                      <a:pt x="149811" y="2615"/>
                    </a:moveTo>
                    <a:cubicBezTo>
                      <a:pt x="138562" y="43418"/>
                      <a:pt x="146232" y="110234"/>
                      <a:pt x="108055" y="168550"/>
                    </a:cubicBezTo>
                  </a:path>
                </a:pathLst>
              </a:custGeom>
              <a:noFill/>
              <a:ln w="51130" cap="rnd">
                <a:solidFill>
                  <a:srgbClr val="677B8F"/>
                </a:solidFill>
                <a:prstDash val="solid"/>
                <a:round/>
              </a:ln>
            </p:spPr>
            <p:txBody>
              <a:bodyPr rtlCol="0" anchor="ctr"/>
              <a:lstStyle/>
              <a:p>
                <a:endParaRPr lang="en-IL"/>
              </a:p>
            </p:txBody>
          </p:sp>
        </p:grpSp>
        <p:grpSp>
          <p:nvGrpSpPr>
            <p:cNvPr id="57" name="Graphic 4">
              <a:extLst>
                <a:ext uri="{FF2B5EF4-FFF2-40B4-BE49-F238E27FC236}">
                  <a16:creationId xmlns:a16="http://schemas.microsoft.com/office/drawing/2014/main" id="{F3EB1D2A-C1F2-0CB7-3C63-7894245D88F1}"/>
                </a:ext>
              </a:extLst>
            </p:cNvPr>
            <p:cNvGrpSpPr/>
            <p:nvPr/>
          </p:nvGrpSpPr>
          <p:grpSpPr>
            <a:xfrm>
              <a:off x="12842599" y="7738991"/>
              <a:ext cx="1396020" cy="158098"/>
              <a:chOff x="12842599" y="7738991"/>
              <a:chExt cx="1396020" cy="158098"/>
            </a:xfrm>
          </p:grpSpPr>
          <p:sp>
            <p:nvSpPr>
              <p:cNvPr id="58" name="Freeform 57">
                <a:extLst>
                  <a:ext uri="{FF2B5EF4-FFF2-40B4-BE49-F238E27FC236}">
                    <a16:creationId xmlns:a16="http://schemas.microsoft.com/office/drawing/2014/main" id="{F0B95991-DCE6-8890-00C0-29F58F0CD924}"/>
                  </a:ext>
                </a:extLst>
              </p:cNvPr>
              <p:cNvSpPr/>
              <p:nvPr/>
            </p:nvSpPr>
            <p:spPr>
              <a:xfrm>
                <a:off x="12847031" y="7820582"/>
                <a:ext cx="1238198" cy="17001"/>
              </a:xfrm>
              <a:custGeom>
                <a:avLst/>
                <a:gdLst>
                  <a:gd name="connsiteX0" fmla="*/ 0 w 1238198"/>
                  <a:gd name="connsiteY0" fmla="*/ 0 h 17001"/>
                  <a:gd name="connsiteX1" fmla="*/ 1238198 w 1238198"/>
                  <a:gd name="connsiteY1" fmla="*/ 0 h 17001"/>
                </a:gdLst>
                <a:ahLst/>
                <a:cxnLst>
                  <a:cxn ang="0">
                    <a:pos x="connsiteX0" y="connsiteY0"/>
                  </a:cxn>
                  <a:cxn ang="0">
                    <a:pos x="connsiteX1" y="connsiteY1"/>
                  </a:cxn>
                </a:cxnLst>
                <a:rect l="l" t="t" r="r" b="b"/>
                <a:pathLst>
                  <a:path w="1238198" h="17001">
                    <a:moveTo>
                      <a:pt x="0" y="0"/>
                    </a:moveTo>
                    <a:cubicBezTo>
                      <a:pt x="0" y="0"/>
                      <a:pt x="412738" y="0"/>
                      <a:pt x="1238198" y="0"/>
                    </a:cubicBezTo>
                  </a:path>
                </a:pathLst>
              </a:custGeom>
              <a:noFill/>
              <a:ln w="17043" cap="flat">
                <a:noFill/>
                <a:prstDash val="solid"/>
                <a:miter/>
              </a:ln>
            </p:spPr>
            <p:txBody>
              <a:bodyPr rtlCol="0" anchor="ctr"/>
              <a:lstStyle/>
              <a:p>
                <a:endParaRPr lang="en-IL"/>
              </a:p>
            </p:txBody>
          </p:sp>
          <p:sp>
            <p:nvSpPr>
              <p:cNvPr id="59" name="Freeform 58">
                <a:extLst>
                  <a:ext uri="{FF2B5EF4-FFF2-40B4-BE49-F238E27FC236}">
                    <a16:creationId xmlns:a16="http://schemas.microsoft.com/office/drawing/2014/main" id="{F416B781-96D5-82F2-1A14-1BA6816B87D1}"/>
                  </a:ext>
                </a:extLst>
              </p:cNvPr>
              <p:cNvSpPr/>
              <p:nvPr/>
            </p:nvSpPr>
            <p:spPr>
              <a:xfrm>
                <a:off x="14085229" y="7744075"/>
                <a:ext cx="153389" cy="153013"/>
              </a:xfrm>
              <a:custGeom>
                <a:avLst/>
                <a:gdLst>
                  <a:gd name="connsiteX0" fmla="*/ 153390 w 153389"/>
                  <a:gd name="connsiteY0" fmla="*/ 76507 h 153013"/>
                  <a:gd name="connsiteX1" fmla="*/ 0 w 153389"/>
                  <a:gd name="connsiteY1" fmla="*/ 153014 h 153013"/>
                  <a:gd name="connsiteX2" fmla="*/ 0 w 153389"/>
                  <a:gd name="connsiteY2" fmla="*/ 0 h 153013"/>
                </a:gdLst>
                <a:ahLst/>
                <a:cxnLst>
                  <a:cxn ang="0">
                    <a:pos x="connsiteX0" y="connsiteY0"/>
                  </a:cxn>
                  <a:cxn ang="0">
                    <a:pos x="connsiteX1" y="connsiteY1"/>
                  </a:cxn>
                  <a:cxn ang="0">
                    <a:pos x="connsiteX2" y="connsiteY2"/>
                  </a:cxn>
                </a:cxnLst>
                <a:rect l="l" t="t" r="r" b="b"/>
                <a:pathLst>
                  <a:path w="153389" h="153013">
                    <a:moveTo>
                      <a:pt x="153390" y="76507"/>
                    </a:moveTo>
                    <a:lnTo>
                      <a:pt x="0" y="153014"/>
                    </a:lnTo>
                    <a:lnTo>
                      <a:pt x="0" y="0"/>
                    </a:lnTo>
                    <a:close/>
                  </a:path>
                </a:pathLst>
              </a:custGeom>
              <a:noFill/>
              <a:ln w="17043" cap="flat">
                <a:noFill/>
                <a:prstDash val="solid"/>
                <a:miter/>
              </a:ln>
            </p:spPr>
            <p:txBody>
              <a:bodyPr rtlCol="0" anchor="ctr"/>
              <a:lstStyle/>
              <a:p>
                <a:endParaRPr lang="en-IL"/>
              </a:p>
            </p:txBody>
          </p:sp>
          <p:sp>
            <p:nvSpPr>
              <p:cNvPr id="60" name="Freeform 59">
                <a:extLst>
                  <a:ext uri="{FF2B5EF4-FFF2-40B4-BE49-F238E27FC236}">
                    <a16:creationId xmlns:a16="http://schemas.microsoft.com/office/drawing/2014/main" id="{4C1BEE74-2F70-2B5B-34FC-616F672A4220}"/>
                  </a:ext>
                </a:extLst>
              </p:cNvPr>
              <p:cNvSpPr/>
              <p:nvPr/>
            </p:nvSpPr>
            <p:spPr>
              <a:xfrm>
                <a:off x="12842599" y="7788643"/>
                <a:ext cx="1242630" cy="56902"/>
              </a:xfrm>
              <a:custGeom>
                <a:avLst/>
                <a:gdLst>
                  <a:gd name="connsiteX0" fmla="*/ 4432 w 1242630"/>
                  <a:gd name="connsiteY0" fmla="*/ 31939 h 56902"/>
                  <a:gd name="connsiteX1" fmla="*/ 1242630 w 1242630"/>
                  <a:gd name="connsiteY1" fmla="*/ 31939 h 56902"/>
                  <a:gd name="connsiteX2" fmla="*/ 4432 w 1242630"/>
                  <a:gd name="connsiteY2" fmla="*/ 31939 h 56902"/>
                  <a:gd name="connsiteX3" fmla="*/ 1242630 w 1242630"/>
                  <a:gd name="connsiteY3" fmla="*/ 31939 h 56902"/>
                </a:gdLst>
                <a:ahLst/>
                <a:cxnLst>
                  <a:cxn ang="0">
                    <a:pos x="connsiteX0" y="connsiteY0"/>
                  </a:cxn>
                  <a:cxn ang="0">
                    <a:pos x="connsiteX1" y="connsiteY1"/>
                  </a:cxn>
                  <a:cxn ang="0">
                    <a:pos x="connsiteX2" y="connsiteY2"/>
                  </a:cxn>
                  <a:cxn ang="0">
                    <a:pos x="connsiteX3" y="connsiteY3"/>
                  </a:cxn>
                </a:cxnLst>
                <a:rect l="l" t="t" r="r" b="b"/>
                <a:pathLst>
                  <a:path w="1242630" h="56902">
                    <a:moveTo>
                      <a:pt x="4432" y="31939"/>
                    </a:moveTo>
                    <a:cubicBezTo>
                      <a:pt x="-53856" y="-6824"/>
                      <a:pt x="468351" y="-14305"/>
                      <a:pt x="1242630" y="31939"/>
                    </a:cubicBezTo>
                    <a:moveTo>
                      <a:pt x="4432" y="31939"/>
                    </a:moveTo>
                    <a:cubicBezTo>
                      <a:pt x="1194" y="-14985"/>
                      <a:pt x="444491" y="106746"/>
                      <a:pt x="1242630" y="31939"/>
                    </a:cubicBezTo>
                  </a:path>
                </a:pathLst>
              </a:custGeom>
              <a:noFill/>
              <a:ln w="51130" cap="rnd">
                <a:solidFill>
                  <a:srgbClr val="677B8F"/>
                </a:solidFill>
                <a:prstDash val="solid"/>
                <a:round/>
              </a:ln>
            </p:spPr>
            <p:txBody>
              <a:bodyPr rtlCol="0" anchor="ctr"/>
              <a:lstStyle/>
              <a:p>
                <a:endParaRPr lang="en-IL"/>
              </a:p>
            </p:txBody>
          </p:sp>
          <p:sp>
            <p:nvSpPr>
              <p:cNvPr id="61" name="Freeform 60">
                <a:extLst>
                  <a:ext uri="{FF2B5EF4-FFF2-40B4-BE49-F238E27FC236}">
                    <a16:creationId xmlns:a16="http://schemas.microsoft.com/office/drawing/2014/main" id="{61D5D922-BA04-7A87-0A25-F91CD1A26537}"/>
                  </a:ext>
                </a:extLst>
              </p:cNvPr>
              <p:cNvSpPr/>
              <p:nvPr/>
            </p:nvSpPr>
            <p:spPr>
              <a:xfrm>
                <a:off x="14084640" y="7738991"/>
                <a:ext cx="153979" cy="158098"/>
              </a:xfrm>
              <a:custGeom>
                <a:avLst/>
                <a:gdLst>
                  <a:gd name="connsiteX0" fmla="*/ 153979 w 153979"/>
                  <a:gd name="connsiteY0" fmla="*/ 81591 h 158098"/>
                  <a:gd name="connsiteX1" fmla="*/ 589 w 153979"/>
                  <a:gd name="connsiteY1" fmla="*/ 158098 h 158098"/>
                  <a:gd name="connsiteX2" fmla="*/ 589 w 153979"/>
                  <a:gd name="connsiteY2" fmla="*/ 5084 h 158098"/>
                  <a:gd name="connsiteX3" fmla="*/ 153979 w 153979"/>
                  <a:gd name="connsiteY3" fmla="*/ 81591 h 158098"/>
                </a:gdLst>
                <a:ahLst/>
                <a:cxnLst>
                  <a:cxn ang="0">
                    <a:pos x="connsiteX0" y="connsiteY0"/>
                  </a:cxn>
                  <a:cxn ang="0">
                    <a:pos x="connsiteX1" y="connsiteY1"/>
                  </a:cxn>
                  <a:cxn ang="0">
                    <a:pos x="connsiteX2" y="connsiteY2"/>
                  </a:cxn>
                  <a:cxn ang="0">
                    <a:pos x="connsiteX3" y="connsiteY3"/>
                  </a:cxn>
                </a:cxnLst>
                <a:rect l="l" t="t" r="r" b="b"/>
                <a:pathLst>
                  <a:path w="153979" h="158098">
                    <a:moveTo>
                      <a:pt x="153979" y="81591"/>
                    </a:moveTo>
                    <a:cubicBezTo>
                      <a:pt x="82908" y="157758"/>
                      <a:pt x="74216" y="123755"/>
                      <a:pt x="589" y="158098"/>
                    </a:cubicBezTo>
                    <a:cubicBezTo>
                      <a:pt x="5361" y="142287"/>
                      <a:pt x="7918" y="57959"/>
                      <a:pt x="589" y="5084"/>
                    </a:cubicBezTo>
                    <a:cubicBezTo>
                      <a:pt x="-7251" y="-17698"/>
                      <a:pt x="64161" y="41128"/>
                      <a:pt x="153979" y="81591"/>
                    </a:cubicBezTo>
                  </a:path>
                </a:pathLst>
              </a:custGeom>
              <a:solidFill>
                <a:srgbClr val="677B8F"/>
              </a:solidFill>
              <a:ln w="17043" cap="flat">
                <a:noFill/>
                <a:prstDash val="solid"/>
                <a:miter/>
              </a:ln>
            </p:spPr>
            <p:txBody>
              <a:bodyPr rtlCol="0" anchor="ctr"/>
              <a:lstStyle/>
              <a:p>
                <a:endParaRPr lang="en-IL"/>
              </a:p>
            </p:txBody>
          </p:sp>
          <p:sp>
            <p:nvSpPr>
              <p:cNvPr id="62" name="Freeform 61">
                <a:extLst>
                  <a:ext uri="{FF2B5EF4-FFF2-40B4-BE49-F238E27FC236}">
                    <a16:creationId xmlns:a16="http://schemas.microsoft.com/office/drawing/2014/main" id="{BAAAC281-343F-7AF1-2854-2BBC34AF065A}"/>
                  </a:ext>
                </a:extLst>
              </p:cNvPr>
              <p:cNvSpPr/>
              <p:nvPr/>
            </p:nvSpPr>
            <p:spPr>
              <a:xfrm>
                <a:off x="14083500" y="7744075"/>
                <a:ext cx="155118" cy="153013"/>
              </a:xfrm>
              <a:custGeom>
                <a:avLst/>
                <a:gdLst>
                  <a:gd name="connsiteX0" fmla="*/ 155119 w 155118"/>
                  <a:gd name="connsiteY0" fmla="*/ 76507 h 153013"/>
                  <a:gd name="connsiteX1" fmla="*/ 1729 w 155118"/>
                  <a:gd name="connsiteY1" fmla="*/ 153014 h 153013"/>
                  <a:gd name="connsiteX2" fmla="*/ 155119 w 155118"/>
                  <a:gd name="connsiteY2" fmla="*/ 76507 h 153013"/>
                  <a:gd name="connsiteX3" fmla="*/ 1729 w 155118"/>
                  <a:gd name="connsiteY3" fmla="*/ 153014 h 153013"/>
                  <a:gd name="connsiteX4" fmla="*/ 1729 w 155118"/>
                  <a:gd name="connsiteY4" fmla="*/ 153014 h 153013"/>
                  <a:gd name="connsiteX5" fmla="*/ 1729 w 155118"/>
                  <a:gd name="connsiteY5" fmla="*/ 0 h 153013"/>
                  <a:gd name="connsiteX6" fmla="*/ 1729 w 155118"/>
                  <a:gd name="connsiteY6" fmla="*/ 153014 h 153013"/>
                  <a:gd name="connsiteX7" fmla="*/ 1729 w 155118"/>
                  <a:gd name="connsiteY7" fmla="*/ 0 h 153013"/>
                  <a:gd name="connsiteX8" fmla="*/ 1729 w 155118"/>
                  <a:gd name="connsiteY8" fmla="*/ 0 h 153013"/>
                  <a:gd name="connsiteX9" fmla="*/ 155119 w 155118"/>
                  <a:gd name="connsiteY9" fmla="*/ 76507 h 153013"/>
                  <a:gd name="connsiteX10" fmla="*/ 1729 w 155118"/>
                  <a:gd name="connsiteY10" fmla="*/ 0 h 153013"/>
                  <a:gd name="connsiteX11" fmla="*/ 155119 w 155118"/>
                  <a:gd name="connsiteY11" fmla="*/ 76507 h 153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5118" h="153013">
                    <a:moveTo>
                      <a:pt x="155119" y="76507"/>
                    </a:moveTo>
                    <a:cubicBezTo>
                      <a:pt x="98023" y="93848"/>
                      <a:pt x="67857" y="123601"/>
                      <a:pt x="1729" y="153014"/>
                    </a:cubicBezTo>
                    <a:moveTo>
                      <a:pt x="155119" y="76507"/>
                    </a:moveTo>
                    <a:cubicBezTo>
                      <a:pt x="109953" y="106940"/>
                      <a:pt x="34452" y="133632"/>
                      <a:pt x="1729" y="153014"/>
                    </a:cubicBezTo>
                    <a:moveTo>
                      <a:pt x="1729" y="153014"/>
                    </a:moveTo>
                    <a:cubicBezTo>
                      <a:pt x="28998" y="119861"/>
                      <a:pt x="10420" y="48964"/>
                      <a:pt x="1729" y="0"/>
                    </a:cubicBezTo>
                    <a:moveTo>
                      <a:pt x="1729" y="153014"/>
                    </a:moveTo>
                    <a:cubicBezTo>
                      <a:pt x="-4067" y="131082"/>
                      <a:pt x="7012" y="68176"/>
                      <a:pt x="1729" y="0"/>
                    </a:cubicBezTo>
                    <a:moveTo>
                      <a:pt x="1729" y="0"/>
                    </a:moveTo>
                    <a:cubicBezTo>
                      <a:pt x="48598" y="340"/>
                      <a:pt x="59165" y="36383"/>
                      <a:pt x="155119" y="76507"/>
                    </a:cubicBezTo>
                    <a:moveTo>
                      <a:pt x="1729" y="0"/>
                    </a:moveTo>
                    <a:cubicBezTo>
                      <a:pt x="36838" y="18022"/>
                      <a:pt x="90184" y="43184"/>
                      <a:pt x="155119" y="76507"/>
                    </a:cubicBezTo>
                  </a:path>
                </a:pathLst>
              </a:custGeom>
              <a:noFill/>
              <a:ln w="51130" cap="rnd">
                <a:solidFill>
                  <a:srgbClr val="677B8F"/>
                </a:solidFill>
                <a:prstDash val="solid"/>
                <a:round/>
              </a:ln>
            </p:spPr>
            <p:txBody>
              <a:bodyPr rtlCol="0" anchor="ctr"/>
              <a:lstStyle/>
              <a:p>
                <a:endParaRPr lang="en-IL"/>
              </a:p>
            </p:txBody>
          </p:sp>
        </p:grpSp>
        <p:grpSp>
          <p:nvGrpSpPr>
            <p:cNvPr id="63" name="Graphic 4">
              <a:extLst>
                <a:ext uri="{FF2B5EF4-FFF2-40B4-BE49-F238E27FC236}">
                  <a16:creationId xmlns:a16="http://schemas.microsoft.com/office/drawing/2014/main" id="{81F185D7-E5D5-715D-F2FA-361805CA41C5}"/>
                </a:ext>
              </a:extLst>
            </p:cNvPr>
            <p:cNvGrpSpPr/>
            <p:nvPr/>
          </p:nvGrpSpPr>
          <p:grpSpPr>
            <a:xfrm>
              <a:off x="15292407" y="8209131"/>
              <a:ext cx="153389" cy="523583"/>
              <a:chOff x="15292407" y="8209131"/>
              <a:chExt cx="153389" cy="523583"/>
            </a:xfrm>
          </p:grpSpPr>
          <p:sp>
            <p:nvSpPr>
              <p:cNvPr id="64" name="Freeform 63">
                <a:extLst>
                  <a:ext uri="{FF2B5EF4-FFF2-40B4-BE49-F238E27FC236}">
                    <a16:creationId xmlns:a16="http://schemas.microsoft.com/office/drawing/2014/main" id="{E02A6CBA-33CD-E120-0471-9136F600FD25}"/>
                  </a:ext>
                </a:extLst>
              </p:cNvPr>
              <p:cNvSpPr/>
              <p:nvPr/>
            </p:nvSpPr>
            <p:spPr>
              <a:xfrm>
                <a:off x="15360922" y="8211618"/>
                <a:ext cx="8180" cy="368083"/>
              </a:xfrm>
              <a:custGeom>
                <a:avLst/>
                <a:gdLst>
                  <a:gd name="connsiteX0" fmla="*/ 0 w 8180"/>
                  <a:gd name="connsiteY0" fmla="*/ 0 h 368083"/>
                  <a:gd name="connsiteX1" fmla="*/ 8180 w 8180"/>
                  <a:gd name="connsiteY1" fmla="*/ 368083 h 368083"/>
                </a:gdLst>
                <a:ahLst/>
                <a:cxnLst>
                  <a:cxn ang="0">
                    <a:pos x="connsiteX0" y="connsiteY0"/>
                  </a:cxn>
                  <a:cxn ang="0">
                    <a:pos x="connsiteX1" y="connsiteY1"/>
                  </a:cxn>
                </a:cxnLst>
                <a:rect l="l" t="t" r="r" b="b"/>
                <a:pathLst>
                  <a:path w="8180" h="368083">
                    <a:moveTo>
                      <a:pt x="0" y="0"/>
                    </a:moveTo>
                    <a:cubicBezTo>
                      <a:pt x="0" y="0"/>
                      <a:pt x="2726" y="122700"/>
                      <a:pt x="8180" y="368083"/>
                    </a:cubicBezTo>
                  </a:path>
                </a:pathLst>
              </a:custGeom>
              <a:noFill/>
              <a:ln w="17043" cap="flat">
                <a:noFill/>
                <a:prstDash val="solid"/>
                <a:miter/>
              </a:ln>
            </p:spPr>
            <p:txBody>
              <a:bodyPr rtlCol="0" anchor="ctr"/>
              <a:lstStyle/>
              <a:p>
                <a:endParaRPr lang="en-IL"/>
              </a:p>
            </p:txBody>
          </p:sp>
          <p:sp>
            <p:nvSpPr>
              <p:cNvPr id="65" name="Freeform 64">
                <a:extLst>
                  <a:ext uri="{FF2B5EF4-FFF2-40B4-BE49-F238E27FC236}">
                    <a16:creationId xmlns:a16="http://schemas.microsoft.com/office/drawing/2014/main" id="{4FB4F7BD-B3BC-C78F-3F3B-1022DD5704EE}"/>
                  </a:ext>
                </a:extLst>
              </p:cNvPr>
              <p:cNvSpPr/>
              <p:nvPr/>
            </p:nvSpPr>
            <p:spPr>
              <a:xfrm>
                <a:off x="15292407" y="8578001"/>
                <a:ext cx="153389" cy="154713"/>
              </a:xfrm>
              <a:custGeom>
                <a:avLst/>
                <a:gdLst>
                  <a:gd name="connsiteX0" fmla="*/ 80104 w 153389"/>
                  <a:gd name="connsiteY0" fmla="*/ 154714 h 154713"/>
                  <a:gd name="connsiteX1" fmla="*/ 0 w 153389"/>
                  <a:gd name="connsiteY1" fmla="*/ 3400 h 154713"/>
                  <a:gd name="connsiteX2" fmla="*/ 153390 w 153389"/>
                  <a:gd name="connsiteY2" fmla="*/ 0 h 154713"/>
                </a:gdLst>
                <a:ahLst/>
                <a:cxnLst>
                  <a:cxn ang="0">
                    <a:pos x="connsiteX0" y="connsiteY0"/>
                  </a:cxn>
                  <a:cxn ang="0">
                    <a:pos x="connsiteX1" y="connsiteY1"/>
                  </a:cxn>
                  <a:cxn ang="0">
                    <a:pos x="connsiteX2" y="connsiteY2"/>
                  </a:cxn>
                </a:cxnLst>
                <a:rect l="l" t="t" r="r" b="b"/>
                <a:pathLst>
                  <a:path w="153389" h="154713">
                    <a:moveTo>
                      <a:pt x="80104" y="154714"/>
                    </a:moveTo>
                    <a:lnTo>
                      <a:pt x="0" y="3400"/>
                    </a:lnTo>
                    <a:lnTo>
                      <a:pt x="153390" y="0"/>
                    </a:lnTo>
                    <a:close/>
                  </a:path>
                </a:pathLst>
              </a:custGeom>
              <a:noFill/>
              <a:ln w="17043" cap="flat">
                <a:noFill/>
                <a:prstDash val="solid"/>
                <a:miter/>
              </a:ln>
            </p:spPr>
            <p:txBody>
              <a:bodyPr rtlCol="0" anchor="ctr"/>
              <a:lstStyle/>
              <a:p>
                <a:endParaRPr lang="en-IL"/>
              </a:p>
            </p:txBody>
          </p:sp>
          <p:sp>
            <p:nvSpPr>
              <p:cNvPr id="66" name="Freeform 65">
                <a:extLst>
                  <a:ext uri="{FF2B5EF4-FFF2-40B4-BE49-F238E27FC236}">
                    <a16:creationId xmlns:a16="http://schemas.microsoft.com/office/drawing/2014/main" id="{204A644E-02A6-5FC1-3CE4-EB028C5A1690}"/>
                  </a:ext>
                </a:extLst>
              </p:cNvPr>
              <p:cNvSpPr/>
              <p:nvPr/>
            </p:nvSpPr>
            <p:spPr>
              <a:xfrm>
                <a:off x="15335235" y="8209131"/>
                <a:ext cx="33866" cy="370569"/>
              </a:xfrm>
              <a:custGeom>
                <a:avLst/>
                <a:gdLst>
                  <a:gd name="connsiteX0" fmla="*/ 25686 w 33866"/>
                  <a:gd name="connsiteY0" fmla="*/ 2486 h 370569"/>
                  <a:gd name="connsiteX1" fmla="*/ 33867 w 33866"/>
                  <a:gd name="connsiteY1" fmla="*/ 370570 h 370569"/>
                  <a:gd name="connsiteX2" fmla="*/ 25686 w 33866"/>
                  <a:gd name="connsiteY2" fmla="*/ 2486 h 370569"/>
                  <a:gd name="connsiteX3" fmla="*/ 33867 w 33866"/>
                  <a:gd name="connsiteY3" fmla="*/ 370570 h 370569"/>
                </a:gdLst>
                <a:ahLst/>
                <a:cxnLst>
                  <a:cxn ang="0">
                    <a:pos x="connsiteX0" y="connsiteY0"/>
                  </a:cxn>
                  <a:cxn ang="0">
                    <a:pos x="connsiteX1" y="connsiteY1"/>
                  </a:cxn>
                  <a:cxn ang="0">
                    <a:pos x="connsiteX2" y="connsiteY2"/>
                  </a:cxn>
                  <a:cxn ang="0">
                    <a:pos x="connsiteX3" y="connsiteY3"/>
                  </a:cxn>
                </a:cxnLst>
                <a:rect l="l" t="t" r="r" b="b"/>
                <a:pathLst>
                  <a:path w="33866" h="370569">
                    <a:moveTo>
                      <a:pt x="25686" y="2486"/>
                    </a:moveTo>
                    <a:cubicBezTo>
                      <a:pt x="-32602" y="-24716"/>
                      <a:pt x="25345" y="176072"/>
                      <a:pt x="33867" y="370570"/>
                    </a:cubicBezTo>
                    <a:moveTo>
                      <a:pt x="25686" y="2486"/>
                    </a:moveTo>
                    <a:cubicBezTo>
                      <a:pt x="-18115" y="21358"/>
                      <a:pt x="22960" y="99905"/>
                      <a:pt x="33867" y="370570"/>
                    </a:cubicBezTo>
                  </a:path>
                </a:pathLst>
              </a:custGeom>
              <a:noFill/>
              <a:ln w="51130" cap="rnd">
                <a:solidFill>
                  <a:srgbClr val="677B8F"/>
                </a:solidFill>
                <a:prstDash val="solid"/>
                <a:round/>
              </a:ln>
            </p:spPr>
            <p:txBody>
              <a:bodyPr rtlCol="0" anchor="ctr"/>
              <a:lstStyle/>
              <a:p>
                <a:endParaRPr lang="en-IL"/>
              </a:p>
            </p:txBody>
          </p:sp>
          <p:sp>
            <p:nvSpPr>
              <p:cNvPr id="67" name="Freeform 66">
                <a:extLst>
                  <a:ext uri="{FF2B5EF4-FFF2-40B4-BE49-F238E27FC236}">
                    <a16:creationId xmlns:a16="http://schemas.microsoft.com/office/drawing/2014/main" id="{5D03A164-7AF1-29CF-E065-262D32C0ADD8}"/>
                  </a:ext>
                </a:extLst>
              </p:cNvPr>
              <p:cNvSpPr/>
              <p:nvPr/>
            </p:nvSpPr>
            <p:spPr>
              <a:xfrm>
                <a:off x="15292407" y="8578001"/>
                <a:ext cx="153389" cy="154713"/>
              </a:xfrm>
              <a:custGeom>
                <a:avLst/>
                <a:gdLst>
                  <a:gd name="connsiteX0" fmla="*/ 80104 w 153389"/>
                  <a:gd name="connsiteY0" fmla="*/ 154714 h 154713"/>
                  <a:gd name="connsiteX1" fmla="*/ 0 w 153389"/>
                  <a:gd name="connsiteY1" fmla="*/ 3400 h 154713"/>
                  <a:gd name="connsiteX2" fmla="*/ 153390 w 153389"/>
                  <a:gd name="connsiteY2" fmla="*/ 0 h 154713"/>
                  <a:gd name="connsiteX3" fmla="*/ 80104 w 153389"/>
                  <a:gd name="connsiteY3" fmla="*/ 154714 h 154713"/>
                </a:gdLst>
                <a:ahLst/>
                <a:cxnLst>
                  <a:cxn ang="0">
                    <a:pos x="connsiteX0" y="connsiteY0"/>
                  </a:cxn>
                  <a:cxn ang="0">
                    <a:pos x="connsiteX1" y="connsiteY1"/>
                  </a:cxn>
                  <a:cxn ang="0">
                    <a:pos x="connsiteX2" y="connsiteY2"/>
                  </a:cxn>
                  <a:cxn ang="0">
                    <a:pos x="connsiteX3" y="connsiteY3"/>
                  </a:cxn>
                </a:cxnLst>
                <a:rect l="l" t="t" r="r" b="b"/>
                <a:pathLst>
                  <a:path w="153389" h="154713">
                    <a:moveTo>
                      <a:pt x="80104" y="154714"/>
                    </a:moveTo>
                    <a:cubicBezTo>
                      <a:pt x="11589" y="149953"/>
                      <a:pt x="48745" y="80247"/>
                      <a:pt x="0" y="3400"/>
                    </a:cubicBezTo>
                    <a:cubicBezTo>
                      <a:pt x="87262" y="16492"/>
                      <a:pt x="152197" y="41994"/>
                      <a:pt x="153390" y="0"/>
                    </a:cubicBezTo>
                    <a:cubicBezTo>
                      <a:pt x="131404" y="50665"/>
                      <a:pt x="73117" y="84158"/>
                      <a:pt x="80104" y="154714"/>
                    </a:cubicBezTo>
                  </a:path>
                </a:pathLst>
              </a:custGeom>
              <a:solidFill>
                <a:srgbClr val="677B8F"/>
              </a:solidFill>
              <a:ln w="17043" cap="flat">
                <a:noFill/>
                <a:prstDash val="solid"/>
                <a:miter/>
              </a:ln>
            </p:spPr>
            <p:txBody>
              <a:bodyPr rtlCol="0" anchor="ctr"/>
              <a:lstStyle/>
              <a:p>
                <a:endParaRPr lang="en-IL"/>
              </a:p>
            </p:txBody>
          </p:sp>
          <p:sp>
            <p:nvSpPr>
              <p:cNvPr id="68" name="Freeform 67">
                <a:extLst>
                  <a:ext uri="{FF2B5EF4-FFF2-40B4-BE49-F238E27FC236}">
                    <a16:creationId xmlns:a16="http://schemas.microsoft.com/office/drawing/2014/main" id="{B5FC0E4E-BB9C-3E37-637E-0498DA0D9573}"/>
                  </a:ext>
                </a:extLst>
              </p:cNvPr>
              <p:cNvSpPr/>
              <p:nvPr/>
            </p:nvSpPr>
            <p:spPr>
              <a:xfrm>
                <a:off x="15292407" y="8576318"/>
                <a:ext cx="153389" cy="156396"/>
              </a:xfrm>
              <a:custGeom>
                <a:avLst/>
                <a:gdLst>
                  <a:gd name="connsiteX0" fmla="*/ 80104 w 153389"/>
                  <a:gd name="connsiteY0" fmla="*/ 156397 h 156396"/>
                  <a:gd name="connsiteX1" fmla="*/ 0 w 153389"/>
                  <a:gd name="connsiteY1" fmla="*/ 5083 h 156396"/>
                  <a:gd name="connsiteX2" fmla="*/ 80104 w 153389"/>
                  <a:gd name="connsiteY2" fmla="*/ 156397 h 156396"/>
                  <a:gd name="connsiteX3" fmla="*/ 0 w 153389"/>
                  <a:gd name="connsiteY3" fmla="*/ 5083 h 156396"/>
                  <a:gd name="connsiteX4" fmla="*/ 0 w 153389"/>
                  <a:gd name="connsiteY4" fmla="*/ 5083 h 156396"/>
                  <a:gd name="connsiteX5" fmla="*/ 153390 w 153389"/>
                  <a:gd name="connsiteY5" fmla="*/ 1683 h 156396"/>
                  <a:gd name="connsiteX6" fmla="*/ 0 w 153389"/>
                  <a:gd name="connsiteY6" fmla="*/ 5083 h 156396"/>
                  <a:gd name="connsiteX7" fmla="*/ 153390 w 153389"/>
                  <a:gd name="connsiteY7" fmla="*/ 1683 h 156396"/>
                  <a:gd name="connsiteX8" fmla="*/ 153390 w 153389"/>
                  <a:gd name="connsiteY8" fmla="*/ 1683 h 156396"/>
                  <a:gd name="connsiteX9" fmla="*/ 80104 w 153389"/>
                  <a:gd name="connsiteY9" fmla="*/ 156397 h 156396"/>
                  <a:gd name="connsiteX10" fmla="*/ 153390 w 153389"/>
                  <a:gd name="connsiteY10" fmla="*/ 1683 h 156396"/>
                  <a:gd name="connsiteX11" fmla="*/ 80104 w 153389"/>
                  <a:gd name="connsiteY11" fmla="*/ 156397 h 156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3389" h="156396">
                    <a:moveTo>
                      <a:pt x="80104" y="156397"/>
                    </a:moveTo>
                    <a:cubicBezTo>
                      <a:pt x="89819" y="104712"/>
                      <a:pt x="55220" y="89071"/>
                      <a:pt x="0" y="5083"/>
                    </a:cubicBezTo>
                    <a:moveTo>
                      <a:pt x="80104" y="156397"/>
                    </a:moveTo>
                    <a:cubicBezTo>
                      <a:pt x="62209" y="121374"/>
                      <a:pt x="53006" y="63909"/>
                      <a:pt x="0" y="5083"/>
                    </a:cubicBezTo>
                    <a:moveTo>
                      <a:pt x="0" y="5083"/>
                    </a:moveTo>
                    <a:cubicBezTo>
                      <a:pt x="73968" y="-7838"/>
                      <a:pt x="91182" y="8823"/>
                      <a:pt x="153390" y="1683"/>
                    </a:cubicBezTo>
                    <a:moveTo>
                      <a:pt x="0" y="5083"/>
                    </a:moveTo>
                    <a:cubicBezTo>
                      <a:pt x="45506" y="15284"/>
                      <a:pt x="72946" y="16134"/>
                      <a:pt x="153390" y="1683"/>
                    </a:cubicBezTo>
                    <a:moveTo>
                      <a:pt x="153390" y="1683"/>
                    </a:moveTo>
                    <a:cubicBezTo>
                      <a:pt x="124757" y="38916"/>
                      <a:pt x="105328" y="49287"/>
                      <a:pt x="80104" y="156397"/>
                    </a:cubicBezTo>
                    <a:moveTo>
                      <a:pt x="153390" y="1683"/>
                    </a:moveTo>
                    <a:cubicBezTo>
                      <a:pt x="130723" y="57618"/>
                      <a:pt x="89989" y="130045"/>
                      <a:pt x="80104" y="156397"/>
                    </a:cubicBezTo>
                  </a:path>
                </a:pathLst>
              </a:custGeom>
              <a:noFill/>
              <a:ln w="51130" cap="rnd">
                <a:solidFill>
                  <a:srgbClr val="677B8F"/>
                </a:solidFill>
                <a:prstDash val="solid"/>
                <a:round/>
              </a:ln>
            </p:spPr>
            <p:txBody>
              <a:bodyPr rtlCol="0" anchor="ctr"/>
              <a:lstStyle/>
              <a:p>
                <a:endParaRPr lang="en-IL"/>
              </a:p>
            </p:txBody>
          </p:sp>
        </p:grpSp>
        <p:grpSp>
          <p:nvGrpSpPr>
            <p:cNvPr id="69" name="Graphic 4">
              <a:extLst>
                <a:ext uri="{FF2B5EF4-FFF2-40B4-BE49-F238E27FC236}">
                  <a16:creationId xmlns:a16="http://schemas.microsoft.com/office/drawing/2014/main" id="{2F1BE5B9-9C79-97B3-4B2B-BA6AFFF81E52}"/>
                </a:ext>
              </a:extLst>
            </p:cNvPr>
            <p:cNvGrpSpPr/>
            <p:nvPr/>
          </p:nvGrpSpPr>
          <p:grpSpPr>
            <a:xfrm>
              <a:off x="8334811" y="8007679"/>
              <a:ext cx="1274738" cy="365260"/>
              <a:chOff x="8334811" y="8007679"/>
              <a:chExt cx="1274738" cy="365260"/>
            </a:xfrm>
          </p:grpSpPr>
          <p:sp>
            <p:nvSpPr>
              <p:cNvPr id="70" name="Freeform 69">
                <a:extLst>
                  <a:ext uri="{FF2B5EF4-FFF2-40B4-BE49-F238E27FC236}">
                    <a16:creationId xmlns:a16="http://schemas.microsoft.com/office/drawing/2014/main" id="{A3069FC9-CB37-82B7-D96A-99DDFE601BC7}"/>
                  </a:ext>
                </a:extLst>
              </p:cNvPr>
              <p:cNvSpPr/>
              <p:nvPr/>
            </p:nvSpPr>
            <p:spPr>
              <a:xfrm>
                <a:off x="8483769" y="8016100"/>
                <a:ext cx="1125029" cy="280525"/>
              </a:xfrm>
              <a:custGeom>
                <a:avLst/>
                <a:gdLst>
                  <a:gd name="connsiteX0" fmla="*/ 1125030 w 1125029"/>
                  <a:gd name="connsiteY0" fmla="*/ 0 h 280525"/>
                  <a:gd name="connsiteX1" fmla="*/ 0 w 1125029"/>
                  <a:gd name="connsiteY1" fmla="*/ 280526 h 280525"/>
                </a:gdLst>
                <a:ahLst/>
                <a:cxnLst>
                  <a:cxn ang="0">
                    <a:pos x="connsiteX0" y="connsiteY0"/>
                  </a:cxn>
                  <a:cxn ang="0">
                    <a:pos x="connsiteX1" y="connsiteY1"/>
                  </a:cxn>
                </a:cxnLst>
                <a:rect l="l" t="t" r="r" b="b"/>
                <a:pathLst>
                  <a:path w="1125029" h="280525">
                    <a:moveTo>
                      <a:pt x="1125030" y="0"/>
                    </a:moveTo>
                    <a:cubicBezTo>
                      <a:pt x="1125030" y="0"/>
                      <a:pt x="750026" y="93509"/>
                      <a:pt x="0" y="280526"/>
                    </a:cubicBezTo>
                  </a:path>
                </a:pathLst>
              </a:custGeom>
              <a:noFill/>
              <a:ln w="17043" cap="flat">
                <a:noFill/>
                <a:prstDash val="solid"/>
                <a:miter/>
              </a:ln>
            </p:spPr>
            <p:txBody>
              <a:bodyPr rtlCol="0" anchor="ctr"/>
              <a:lstStyle/>
              <a:p>
                <a:endParaRPr lang="en-IL"/>
              </a:p>
            </p:txBody>
          </p:sp>
          <p:sp>
            <p:nvSpPr>
              <p:cNvPr id="71" name="Freeform 70">
                <a:extLst>
                  <a:ext uri="{FF2B5EF4-FFF2-40B4-BE49-F238E27FC236}">
                    <a16:creationId xmlns:a16="http://schemas.microsoft.com/office/drawing/2014/main" id="{C19E301B-40FE-0FB9-B325-BC8CF957D4D9}"/>
                  </a:ext>
                </a:extLst>
              </p:cNvPr>
              <p:cNvSpPr/>
              <p:nvPr/>
            </p:nvSpPr>
            <p:spPr>
              <a:xfrm>
                <a:off x="8334811" y="8222499"/>
                <a:ext cx="167535" cy="148423"/>
              </a:xfrm>
              <a:custGeom>
                <a:avLst/>
                <a:gdLst>
                  <a:gd name="connsiteX0" fmla="*/ 0 w 167535"/>
                  <a:gd name="connsiteY0" fmla="*/ 111360 h 148423"/>
                  <a:gd name="connsiteX1" fmla="*/ 130211 w 167535"/>
                  <a:gd name="connsiteY1" fmla="*/ 0 h 148423"/>
                  <a:gd name="connsiteX2" fmla="*/ 167536 w 167535"/>
                  <a:gd name="connsiteY2" fmla="*/ 148423 h 148423"/>
                </a:gdLst>
                <a:ahLst/>
                <a:cxnLst>
                  <a:cxn ang="0">
                    <a:pos x="connsiteX0" y="connsiteY0"/>
                  </a:cxn>
                  <a:cxn ang="0">
                    <a:pos x="connsiteX1" y="connsiteY1"/>
                  </a:cxn>
                  <a:cxn ang="0">
                    <a:pos x="connsiteX2" y="connsiteY2"/>
                  </a:cxn>
                </a:cxnLst>
                <a:rect l="l" t="t" r="r" b="b"/>
                <a:pathLst>
                  <a:path w="167535" h="148423">
                    <a:moveTo>
                      <a:pt x="0" y="111360"/>
                    </a:moveTo>
                    <a:lnTo>
                      <a:pt x="130211" y="0"/>
                    </a:lnTo>
                    <a:lnTo>
                      <a:pt x="167536" y="148423"/>
                    </a:lnTo>
                    <a:close/>
                  </a:path>
                </a:pathLst>
              </a:custGeom>
              <a:noFill/>
              <a:ln w="17043" cap="flat">
                <a:noFill/>
                <a:prstDash val="solid"/>
                <a:miter/>
              </a:ln>
            </p:spPr>
            <p:txBody>
              <a:bodyPr rtlCol="0" anchor="ctr"/>
              <a:lstStyle/>
              <a:p>
                <a:endParaRPr lang="en-IL"/>
              </a:p>
            </p:txBody>
          </p:sp>
          <p:sp>
            <p:nvSpPr>
              <p:cNvPr id="72" name="Freeform 71">
                <a:extLst>
                  <a:ext uri="{FF2B5EF4-FFF2-40B4-BE49-F238E27FC236}">
                    <a16:creationId xmlns:a16="http://schemas.microsoft.com/office/drawing/2014/main" id="{829EEE7C-91C4-A10A-A438-C630F7A730E9}"/>
                  </a:ext>
                </a:extLst>
              </p:cNvPr>
              <p:cNvSpPr/>
              <p:nvPr/>
            </p:nvSpPr>
            <p:spPr>
              <a:xfrm>
                <a:off x="8483769" y="8007679"/>
                <a:ext cx="1125779" cy="288946"/>
              </a:xfrm>
              <a:custGeom>
                <a:avLst/>
                <a:gdLst>
                  <a:gd name="connsiteX0" fmla="*/ 1125030 w 1125779"/>
                  <a:gd name="connsiteY0" fmla="*/ 8421 h 288946"/>
                  <a:gd name="connsiteX1" fmla="*/ 0 w 1125779"/>
                  <a:gd name="connsiteY1" fmla="*/ 288946 h 288946"/>
                  <a:gd name="connsiteX2" fmla="*/ 1125030 w 1125779"/>
                  <a:gd name="connsiteY2" fmla="*/ 8421 h 288946"/>
                  <a:gd name="connsiteX3" fmla="*/ 0 w 1125779"/>
                  <a:gd name="connsiteY3" fmla="*/ 288946 h 288946"/>
                </a:gdLst>
                <a:ahLst/>
                <a:cxnLst>
                  <a:cxn ang="0">
                    <a:pos x="connsiteX0" y="connsiteY0"/>
                  </a:cxn>
                  <a:cxn ang="0">
                    <a:pos x="connsiteX1" y="connsiteY1"/>
                  </a:cxn>
                  <a:cxn ang="0">
                    <a:pos x="connsiteX2" y="connsiteY2"/>
                  </a:cxn>
                  <a:cxn ang="0">
                    <a:pos x="connsiteX3" y="connsiteY3"/>
                  </a:cxn>
                </a:cxnLst>
                <a:rect l="l" t="t" r="r" b="b"/>
                <a:pathLst>
                  <a:path w="1125779" h="288946">
                    <a:moveTo>
                      <a:pt x="1125030" y="8421"/>
                    </a:moveTo>
                    <a:cubicBezTo>
                      <a:pt x="1088046" y="-17932"/>
                      <a:pt x="752633" y="66906"/>
                      <a:pt x="0" y="288946"/>
                    </a:cubicBezTo>
                    <a:moveTo>
                      <a:pt x="1125030" y="8421"/>
                    </a:moveTo>
                    <a:cubicBezTo>
                      <a:pt x="1146334" y="-35783"/>
                      <a:pt x="712241" y="99379"/>
                      <a:pt x="0" y="288946"/>
                    </a:cubicBezTo>
                  </a:path>
                </a:pathLst>
              </a:custGeom>
              <a:noFill/>
              <a:ln w="51130" cap="rnd">
                <a:solidFill>
                  <a:srgbClr val="677B8F"/>
                </a:solidFill>
                <a:prstDash val="solid"/>
                <a:round/>
              </a:ln>
            </p:spPr>
            <p:txBody>
              <a:bodyPr rtlCol="0" anchor="ctr"/>
              <a:lstStyle/>
              <a:p>
                <a:endParaRPr lang="en-IL"/>
              </a:p>
            </p:txBody>
          </p:sp>
          <p:sp>
            <p:nvSpPr>
              <p:cNvPr id="73" name="Freeform 72">
                <a:extLst>
                  <a:ext uri="{FF2B5EF4-FFF2-40B4-BE49-F238E27FC236}">
                    <a16:creationId xmlns:a16="http://schemas.microsoft.com/office/drawing/2014/main" id="{E20DBC4C-6FE4-9979-E8E7-5AEADA7DE0A8}"/>
                  </a:ext>
                </a:extLst>
              </p:cNvPr>
              <p:cNvSpPr/>
              <p:nvPr/>
            </p:nvSpPr>
            <p:spPr>
              <a:xfrm>
                <a:off x="8334811" y="8222499"/>
                <a:ext cx="170588" cy="148423"/>
              </a:xfrm>
              <a:custGeom>
                <a:avLst/>
                <a:gdLst>
                  <a:gd name="connsiteX0" fmla="*/ 0 w 170588"/>
                  <a:gd name="connsiteY0" fmla="*/ 111360 h 148423"/>
                  <a:gd name="connsiteX1" fmla="*/ 130211 w 170588"/>
                  <a:gd name="connsiteY1" fmla="*/ 0 h 148423"/>
                  <a:gd name="connsiteX2" fmla="*/ 167536 w 170588"/>
                  <a:gd name="connsiteY2" fmla="*/ 148423 h 148423"/>
                  <a:gd name="connsiteX3" fmla="*/ 0 w 170588"/>
                  <a:gd name="connsiteY3" fmla="*/ 111360 h 148423"/>
                </a:gdLst>
                <a:ahLst/>
                <a:cxnLst>
                  <a:cxn ang="0">
                    <a:pos x="connsiteX0" y="connsiteY0"/>
                  </a:cxn>
                  <a:cxn ang="0">
                    <a:pos x="connsiteX1" y="connsiteY1"/>
                  </a:cxn>
                  <a:cxn ang="0">
                    <a:pos x="connsiteX2" y="connsiteY2"/>
                  </a:cxn>
                  <a:cxn ang="0">
                    <a:pos x="connsiteX3" y="connsiteY3"/>
                  </a:cxn>
                </a:cxnLst>
                <a:rect l="l" t="t" r="r" b="b"/>
                <a:pathLst>
                  <a:path w="170588" h="148423">
                    <a:moveTo>
                      <a:pt x="0" y="111360"/>
                    </a:moveTo>
                    <a:cubicBezTo>
                      <a:pt x="9544" y="74637"/>
                      <a:pt x="29315" y="59165"/>
                      <a:pt x="130211" y="0"/>
                    </a:cubicBezTo>
                    <a:cubicBezTo>
                      <a:pt x="175887" y="19042"/>
                      <a:pt x="173160" y="103879"/>
                      <a:pt x="167536" y="148423"/>
                    </a:cubicBezTo>
                    <a:cubicBezTo>
                      <a:pt x="148107" y="102519"/>
                      <a:pt x="133449" y="108130"/>
                      <a:pt x="0" y="111360"/>
                    </a:cubicBezTo>
                  </a:path>
                </a:pathLst>
              </a:custGeom>
              <a:solidFill>
                <a:srgbClr val="677B8F"/>
              </a:solidFill>
              <a:ln w="17043" cap="flat">
                <a:noFill/>
                <a:prstDash val="solid"/>
                <a:miter/>
              </a:ln>
            </p:spPr>
            <p:txBody>
              <a:bodyPr rtlCol="0" anchor="ctr"/>
              <a:lstStyle/>
              <a:p>
                <a:endParaRPr lang="en-IL"/>
              </a:p>
            </p:txBody>
          </p:sp>
          <p:sp>
            <p:nvSpPr>
              <p:cNvPr id="74" name="Freeform 73">
                <a:extLst>
                  <a:ext uri="{FF2B5EF4-FFF2-40B4-BE49-F238E27FC236}">
                    <a16:creationId xmlns:a16="http://schemas.microsoft.com/office/drawing/2014/main" id="{9EF47461-33B5-0365-75A9-66B6C24BCE1F}"/>
                  </a:ext>
                </a:extLst>
              </p:cNvPr>
              <p:cNvSpPr/>
              <p:nvPr/>
            </p:nvSpPr>
            <p:spPr>
              <a:xfrm>
                <a:off x="8334811" y="8222499"/>
                <a:ext cx="167535" cy="150441"/>
              </a:xfrm>
              <a:custGeom>
                <a:avLst/>
                <a:gdLst>
                  <a:gd name="connsiteX0" fmla="*/ 0 w 167535"/>
                  <a:gd name="connsiteY0" fmla="*/ 111360 h 150441"/>
                  <a:gd name="connsiteX1" fmla="*/ 130211 w 167535"/>
                  <a:gd name="connsiteY1" fmla="*/ 0 h 150441"/>
                  <a:gd name="connsiteX2" fmla="*/ 0 w 167535"/>
                  <a:gd name="connsiteY2" fmla="*/ 111360 h 150441"/>
                  <a:gd name="connsiteX3" fmla="*/ 130211 w 167535"/>
                  <a:gd name="connsiteY3" fmla="*/ 0 h 150441"/>
                  <a:gd name="connsiteX4" fmla="*/ 130211 w 167535"/>
                  <a:gd name="connsiteY4" fmla="*/ 0 h 150441"/>
                  <a:gd name="connsiteX5" fmla="*/ 167536 w 167535"/>
                  <a:gd name="connsiteY5" fmla="*/ 148423 h 150441"/>
                  <a:gd name="connsiteX6" fmla="*/ 130211 w 167535"/>
                  <a:gd name="connsiteY6" fmla="*/ 0 h 150441"/>
                  <a:gd name="connsiteX7" fmla="*/ 167536 w 167535"/>
                  <a:gd name="connsiteY7" fmla="*/ 148423 h 150441"/>
                  <a:gd name="connsiteX8" fmla="*/ 167536 w 167535"/>
                  <a:gd name="connsiteY8" fmla="*/ 148423 h 150441"/>
                  <a:gd name="connsiteX9" fmla="*/ 0 w 167535"/>
                  <a:gd name="connsiteY9" fmla="*/ 111360 h 150441"/>
                  <a:gd name="connsiteX10" fmla="*/ 167536 w 167535"/>
                  <a:gd name="connsiteY10" fmla="*/ 148423 h 150441"/>
                  <a:gd name="connsiteX11" fmla="*/ 0 w 167535"/>
                  <a:gd name="connsiteY11" fmla="*/ 111360 h 150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7535" h="150441">
                    <a:moveTo>
                      <a:pt x="0" y="111360"/>
                    </a:moveTo>
                    <a:cubicBezTo>
                      <a:pt x="15169" y="93168"/>
                      <a:pt x="45506" y="39954"/>
                      <a:pt x="130211" y="0"/>
                    </a:cubicBezTo>
                    <a:moveTo>
                      <a:pt x="0" y="111360"/>
                    </a:moveTo>
                    <a:cubicBezTo>
                      <a:pt x="27099" y="89258"/>
                      <a:pt x="81808" y="50835"/>
                      <a:pt x="130211" y="0"/>
                    </a:cubicBezTo>
                    <a:moveTo>
                      <a:pt x="130211" y="0"/>
                    </a:moveTo>
                    <a:cubicBezTo>
                      <a:pt x="145720" y="28223"/>
                      <a:pt x="140778" y="124961"/>
                      <a:pt x="167536" y="148423"/>
                    </a:cubicBezTo>
                    <a:moveTo>
                      <a:pt x="130211" y="0"/>
                    </a:moveTo>
                    <a:cubicBezTo>
                      <a:pt x="148277" y="43014"/>
                      <a:pt x="136517" y="104049"/>
                      <a:pt x="167536" y="148423"/>
                    </a:cubicBezTo>
                    <a:moveTo>
                      <a:pt x="167536" y="148423"/>
                    </a:moveTo>
                    <a:cubicBezTo>
                      <a:pt x="127143" y="157774"/>
                      <a:pt x="76865" y="132782"/>
                      <a:pt x="0" y="111360"/>
                    </a:cubicBezTo>
                    <a:moveTo>
                      <a:pt x="167536" y="148423"/>
                    </a:moveTo>
                    <a:cubicBezTo>
                      <a:pt x="122712" y="128022"/>
                      <a:pt x="87091" y="125131"/>
                      <a:pt x="0" y="111360"/>
                    </a:cubicBezTo>
                  </a:path>
                </a:pathLst>
              </a:custGeom>
              <a:noFill/>
              <a:ln w="51130" cap="rnd">
                <a:solidFill>
                  <a:srgbClr val="677B8F"/>
                </a:solidFill>
                <a:prstDash val="solid"/>
                <a:round/>
              </a:ln>
            </p:spPr>
            <p:txBody>
              <a:bodyPr rtlCol="0" anchor="ctr"/>
              <a:lstStyle/>
              <a:p>
                <a:endParaRPr lang="en-IL"/>
              </a:p>
            </p:txBody>
          </p:sp>
        </p:grpSp>
        <p:grpSp>
          <p:nvGrpSpPr>
            <p:cNvPr id="75" name="Graphic 4">
              <a:extLst>
                <a:ext uri="{FF2B5EF4-FFF2-40B4-BE49-F238E27FC236}">
                  <a16:creationId xmlns:a16="http://schemas.microsoft.com/office/drawing/2014/main" id="{046F8EA1-0778-A631-CA82-774035532F8B}"/>
                </a:ext>
              </a:extLst>
            </p:cNvPr>
            <p:cNvGrpSpPr/>
            <p:nvPr/>
          </p:nvGrpSpPr>
          <p:grpSpPr>
            <a:xfrm>
              <a:off x="11213286" y="8211116"/>
              <a:ext cx="222216" cy="862479"/>
              <a:chOff x="11213286" y="8211116"/>
              <a:chExt cx="222216" cy="862479"/>
            </a:xfrm>
          </p:grpSpPr>
          <p:sp>
            <p:nvSpPr>
              <p:cNvPr id="76" name="Freeform 75">
                <a:extLst>
                  <a:ext uri="{FF2B5EF4-FFF2-40B4-BE49-F238E27FC236}">
                    <a16:creationId xmlns:a16="http://schemas.microsoft.com/office/drawing/2014/main" id="{CA6557EF-5709-1397-B3B6-872DEB117662}"/>
                  </a:ext>
                </a:extLst>
              </p:cNvPr>
              <p:cNvSpPr/>
              <p:nvPr/>
            </p:nvSpPr>
            <p:spPr>
              <a:xfrm>
                <a:off x="11227915" y="8211618"/>
                <a:ext cx="132085" cy="711514"/>
              </a:xfrm>
              <a:custGeom>
                <a:avLst/>
                <a:gdLst>
                  <a:gd name="connsiteX0" fmla="*/ 0 w 132085"/>
                  <a:gd name="connsiteY0" fmla="*/ 0 h 711514"/>
                  <a:gd name="connsiteX1" fmla="*/ 132086 w 132085"/>
                  <a:gd name="connsiteY1" fmla="*/ 711515 h 711514"/>
                </a:gdLst>
                <a:ahLst/>
                <a:cxnLst>
                  <a:cxn ang="0">
                    <a:pos x="connsiteX0" y="connsiteY0"/>
                  </a:cxn>
                  <a:cxn ang="0">
                    <a:pos x="connsiteX1" y="connsiteY1"/>
                  </a:cxn>
                </a:cxnLst>
                <a:rect l="l" t="t" r="r" b="b"/>
                <a:pathLst>
                  <a:path w="132085" h="711514">
                    <a:moveTo>
                      <a:pt x="0" y="0"/>
                    </a:moveTo>
                    <a:cubicBezTo>
                      <a:pt x="0" y="0"/>
                      <a:pt x="44023" y="237172"/>
                      <a:pt x="132086" y="711515"/>
                    </a:cubicBezTo>
                  </a:path>
                </a:pathLst>
              </a:custGeom>
              <a:noFill/>
              <a:ln w="17043" cap="flat">
                <a:noFill/>
                <a:prstDash val="solid"/>
                <a:miter/>
              </a:ln>
            </p:spPr>
            <p:txBody>
              <a:bodyPr rtlCol="0" anchor="ctr"/>
              <a:lstStyle/>
              <a:p>
                <a:endParaRPr lang="en-IL"/>
              </a:p>
            </p:txBody>
          </p:sp>
          <p:sp>
            <p:nvSpPr>
              <p:cNvPr id="77" name="Freeform 76">
                <a:extLst>
                  <a:ext uri="{FF2B5EF4-FFF2-40B4-BE49-F238E27FC236}">
                    <a16:creationId xmlns:a16="http://schemas.microsoft.com/office/drawing/2014/main" id="{1A6B4036-5ED3-C1A6-419D-792319FF8E10}"/>
                  </a:ext>
                </a:extLst>
              </p:cNvPr>
              <p:cNvSpPr/>
              <p:nvPr/>
            </p:nvSpPr>
            <p:spPr>
              <a:xfrm>
                <a:off x="11284669" y="8909191"/>
                <a:ext cx="150833" cy="164404"/>
              </a:xfrm>
              <a:custGeom>
                <a:avLst/>
                <a:gdLst>
                  <a:gd name="connsiteX0" fmla="*/ 103283 w 150833"/>
                  <a:gd name="connsiteY0" fmla="*/ 164405 h 164404"/>
                  <a:gd name="connsiteX1" fmla="*/ 0 w 150833"/>
                  <a:gd name="connsiteY1" fmla="*/ 27883 h 164404"/>
                  <a:gd name="connsiteX2" fmla="*/ 150834 w 150833"/>
                  <a:gd name="connsiteY2" fmla="*/ 0 h 164404"/>
                </a:gdLst>
                <a:ahLst/>
                <a:cxnLst>
                  <a:cxn ang="0">
                    <a:pos x="connsiteX0" y="connsiteY0"/>
                  </a:cxn>
                  <a:cxn ang="0">
                    <a:pos x="connsiteX1" y="connsiteY1"/>
                  </a:cxn>
                  <a:cxn ang="0">
                    <a:pos x="connsiteX2" y="connsiteY2"/>
                  </a:cxn>
                </a:cxnLst>
                <a:rect l="l" t="t" r="r" b="b"/>
                <a:pathLst>
                  <a:path w="150833" h="164404">
                    <a:moveTo>
                      <a:pt x="103283" y="164405"/>
                    </a:moveTo>
                    <a:lnTo>
                      <a:pt x="0" y="27883"/>
                    </a:lnTo>
                    <a:lnTo>
                      <a:pt x="150834" y="0"/>
                    </a:lnTo>
                    <a:close/>
                  </a:path>
                </a:pathLst>
              </a:custGeom>
              <a:noFill/>
              <a:ln w="17043" cap="flat">
                <a:noFill/>
                <a:prstDash val="solid"/>
                <a:miter/>
              </a:ln>
            </p:spPr>
            <p:txBody>
              <a:bodyPr rtlCol="0" anchor="ctr"/>
              <a:lstStyle/>
              <a:p>
                <a:endParaRPr lang="en-IL"/>
              </a:p>
            </p:txBody>
          </p:sp>
          <p:sp>
            <p:nvSpPr>
              <p:cNvPr id="78" name="Freeform 77">
                <a:extLst>
                  <a:ext uri="{FF2B5EF4-FFF2-40B4-BE49-F238E27FC236}">
                    <a16:creationId xmlns:a16="http://schemas.microsoft.com/office/drawing/2014/main" id="{4126DB03-4829-2B2A-7180-33402FB2F57C}"/>
                  </a:ext>
                </a:extLst>
              </p:cNvPr>
              <p:cNvSpPr/>
              <p:nvPr/>
            </p:nvSpPr>
            <p:spPr>
              <a:xfrm>
                <a:off x="11213286" y="8211116"/>
                <a:ext cx="146714" cy="712016"/>
              </a:xfrm>
              <a:custGeom>
                <a:avLst/>
                <a:gdLst>
                  <a:gd name="connsiteX0" fmla="*/ 14629 w 146714"/>
                  <a:gd name="connsiteY0" fmla="*/ 501 h 712016"/>
                  <a:gd name="connsiteX1" fmla="*/ 146714 w 146714"/>
                  <a:gd name="connsiteY1" fmla="*/ 712016 h 712016"/>
                  <a:gd name="connsiteX2" fmla="*/ 14629 w 146714"/>
                  <a:gd name="connsiteY2" fmla="*/ 501 h 712016"/>
                  <a:gd name="connsiteX3" fmla="*/ 146714 w 146714"/>
                  <a:gd name="connsiteY3" fmla="*/ 712016 h 712016"/>
                </a:gdLst>
                <a:ahLst/>
                <a:cxnLst>
                  <a:cxn ang="0">
                    <a:pos x="connsiteX0" y="connsiteY0"/>
                  </a:cxn>
                  <a:cxn ang="0">
                    <a:pos x="connsiteX1" y="connsiteY1"/>
                  </a:cxn>
                  <a:cxn ang="0">
                    <a:pos x="connsiteX2" y="connsiteY2"/>
                  </a:cxn>
                  <a:cxn ang="0">
                    <a:pos x="connsiteX3" y="connsiteY3"/>
                  </a:cxn>
                </a:cxnLst>
                <a:rect l="l" t="t" r="r" b="b"/>
                <a:pathLst>
                  <a:path w="146714" h="712016">
                    <a:moveTo>
                      <a:pt x="14629" y="501"/>
                    </a:moveTo>
                    <a:cubicBezTo>
                      <a:pt x="-22356" y="-14290"/>
                      <a:pt x="6959" y="299899"/>
                      <a:pt x="146714" y="712016"/>
                    </a:cubicBezTo>
                    <a:moveTo>
                      <a:pt x="14629" y="501"/>
                    </a:moveTo>
                    <a:cubicBezTo>
                      <a:pt x="-4630" y="21923"/>
                      <a:pt x="-11959" y="291398"/>
                      <a:pt x="146714" y="712016"/>
                    </a:cubicBezTo>
                  </a:path>
                </a:pathLst>
              </a:custGeom>
              <a:noFill/>
              <a:ln w="51130" cap="rnd">
                <a:solidFill>
                  <a:srgbClr val="677B8F"/>
                </a:solidFill>
                <a:prstDash val="solid"/>
                <a:round/>
              </a:ln>
            </p:spPr>
            <p:txBody>
              <a:bodyPr rtlCol="0" anchor="ctr"/>
              <a:lstStyle/>
              <a:p>
                <a:endParaRPr lang="en-IL"/>
              </a:p>
            </p:txBody>
          </p:sp>
          <p:sp>
            <p:nvSpPr>
              <p:cNvPr id="79" name="Freeform 78">
                <a:extLst>
                  <a:ext uri="{FF2B5EF4-FFF2-40B4-BE49-F238E27FC236}">
                    <a16:creationId xmlns:a16="http://schemas.microsoft.com/office/drawing/2014/main" id="{C5765453-4EEB-E715-5F73-D7A62B336F8B}"/>
                  </a:ext>
                </a:extLst>
              </p:cNvPr>
              <p:cNvSpPr/>
              <p:nvPr/>
            </p:nvSpPr>
            <p:spPr>
              <a:xfrm>
                <a:off x="11283868" y="8909191"/>
                <a:ext cx="151634" cy="164404"/>
              </a:xfrm>
              <a:custGeom>
                <a:avLst/>
                <a:gdLst>
                  <a:gd name="connsiteX0" fmla="*/ 104084 w 151634"/>
                  <a:gd name="connsiteY0" fmla="*/ 164405 h 164404"/>
                  <a:gd name="connsiteX1" fmla="*/ 801 w 151634"/>
                  <a:gd name="connsiteY1" fmla="*/ 27883 h 164404"/>
                  <a:gd name="connsiteX2" fmla="*/ 151635 w 151634"/>
                  <a:gd name="connsiteY2" fmla="*/ 0 h 164404"/>
                  <a:gd name="connsiteX3" fmla="*/ 104084 w 151634"/>
                  <a:gd name="connsiteY3" fmla="*/ 164405 h 164404"/>
                </a:gdLst>
                <a:ahLst/>
                <a:cxnLst>
                  <a:cxn ang="0">
                    <a:pos x="connsiteX0" y="connsiteY0"/>
                  </a:cxn>
                  <a:cxn ang="0">
                    <a:pos x="connsiteX1" y="connsiteY1"/>
                  </a:cxn>
                  <a:cxn ang="0">
                    <a:pos x="connsiteX2" y="connsiteY2"/>
                  </a:cxn>
                  <a:cxn ang="0">
                    <a:pos x="connsiteX3" y="connsiteY3"/>
                  </a:cxn>
                </a:cxnLst>
                <a:rect l="l" t="t" r="r" b="b"/>
                <a:pathLst>
                  <a:path w="151634" h="164404">
                    <a:moveTo>
                      <a:pt x="104084" y="164405"/>
                    </a:moveTo>
                    <a:cubicBezTo>
                      <a:pt x="114310" y="97929"/>
                      <a:pt x="-11129" y="101329"/>
                      <a:pt x="801" y="27883"/>
                    </a:cubicBezTo>
                    <a:cubicBezTo>
                      <a:pt x="9153" y="-2550"/>
                      <a:pt x="36933" y="29073"/>
                      <a:pt x="151635" y="0"/>
                    </a:cubicBezTo>
                    <a:cubicBezTo>
                      <a:pt x="95732" y="57125"/>
                      <a:pt x="123002" y="64946"/>
                      <a:pt x="104084" y="164405"/>
                    </a:cubicBezTo>
                  </a:path>
                </a:pathLst>
              </a:custGeom>
              <a:solidFill>
                <a:srgbClr val="677B8F"/>
              </a:solidFill>
              <a:ln w="17043" cap="flat">
                <a:noFill/>
                <a:prstDash val="solid"/>
                <a:miter/>
              </a:ln>
            </p:spPr>
            <p:txBody>
              <a:bodyPr rtlCol="0" anchor="ctr"/>
              <a:lstStyle/>
              <a:p>
                <a:endParaRPr lang="en-IL"/>
              </a:p>
            </p:txBody>
          </p:sp>
          <p:sp>
            <p:nvSpPr>
              <p:cNvPr id="80" name="Freeform 79">
                <a:extLst>
                  <a:ext uri="{FF2B5EF4-FFF2-40B4-BE49-F238E27FC236}">
                    <a16:creationId xmlns:a16="http://schemas.microsoft.com/office/drawing/2014/main" id="{AC19097C-FCCF-9943-4102-582E57283AA8}"/>
                  </a:ext>
                </a:extLst>
              </p:cNvPr>
              <p:cNvSpPr/>
              <p:nvPr/>
            </p:nvSpPr>
            <p:spPr>
              <a:xfrm>
                <a:off x="11284669" y="8904164"/>
                <a:ext cx="150833" cy="169432"/>
              </a:xfrm>
              <a:custGeom>
                <a:avLst/>
                <a:gdLst>
                  <a:gd name="connsiteX0" fmla="*/ 103283 w 150833"/>
                  <a:gd name="connsiteY0" fmla="*/ 169432 h 169432"/>
                  <a:gd name="connsiteX1" fmla="*/ 0 w 150833"/>
                  <a:gd name="connsiteY1" fmla="*/ 32910 h 169432"/>
                  <a:gd name="connsiteX2" fmla="*/ 103283 w 150833"/>
                  <a:gd name="connsiteY2" fmla="*/ 169432 h 169432"/>
                  <a:gd name="connsiteX3" fmla="*/ 0 w 150833"/>
                  <a:gd name="connsiteY3" fmla="*/ 32910 h 169432"/>
                  <a:gd name="connsiteX4" fmla="*/ 0 w 150833"/>
                  <a:gd name="connsiteY4" fmla="*/ 32910 h 169432"/>
                  <a:gd name="connsiteX5" fmla="*/ 150834 w 150833"/>
                  <a:gd name="connsiteY5" fmla="*/ 5027 h 169432"/>
                  <a:gd name="connsiteX6" fmla="*/ 0 w 150833"/>
                  <a:gd name="connsiteY6" fmla="*/ 32910 h 169432"/>
                  <a:gd name="connsiteX7" fmla="*/ 150834 w 150833"/>
                  <a:gd name="connsiteY7" fmla="*/ 5027 h 169432"/>
                  <a:gd name="connsiteX8" fmla="*/ 150834 w 150833"/>
                  <a:gd name="connsiteY8" fmla="*/ 5027 h 169432"/>
                  <a:gd name="connsiteX9" fmla="*/ 103283 w 150833"/>
                  <a:gd name="connsiteY9" fmla="*/ 169432 h 169432"/>
                  <a:gd name="connsiteX10" fmla="*/ 150834 w 150833"/>
                  <a:gd name="connsiteY10" fmla="*/ 5027 h 169432"/>
                  <a:gd name="connsiteX11" fmla="*/ 103283 w 150833"/>
                  <a:gd name="connsiteY11" fmla="*/ 169432 h 169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0833" h="169432">
                    <a:moveTo>
                      <a:pt x="103283" y="169432"/>
                    </a:moveTo>
                    <a:cubicBezTo>
                      <a:pt x="109759" y="125908"/>
                      <a:pt x="62549" y="69973"/>
                      <a:pt x="0" y="32910"/>
                    </a:cubicBezTo>
                    <a:moveTo>
                      <a:pt x="103283" y="169432"/>
                    </a:moveTo>
                    <a:cubicBezTo>
                      <a:pt x="73968" y="135599"/>
                      <a:pt x="10397" y="66403"/>
                      <a:pt x="0" y="32910"/>
                    </a:cubicBezTo>
                    <a:moveTo>
                      <a:pt x="0" y="32910"/>
                    </a:moveTo>
                    <a:cubicBezTo>
                      <a:pt x="57948" y="32910"/>
                      <a:pt x="142142" y="-15374"/>
                      <a:pt x="150834" y="5027"/>
                    </a:cubicBezTo>
                    <a:moveTo>
                      <a:pt x="0" y="32910"/>
                    </a:moveTo>
                    <a:cubicBezTo>
                      <a:pt x="40052" y="16418"/>
                      <a:pt x="73116" y="21009"/>
                      <a:pt x="150834" y="5027"/>
                    </a:cubicBezTo>
                    <a:moveTo>
                      <a:pt x="150834" y="5027"/>
                    </a:moveTo>
                    <a:cubicBezTo>
                      <a:pt x="118451" y="38861"/>
                      <a:pt x="121860" y="111967"/>
                      <a:pt x="103283" y="169432"/>
                    </a:cubicBezTo>
                    <a:moveTo>
                      <a:pt x="150834" y="5027"/>
                    </a:moveTo>
                    <a:cubicBezTo>
                      <a:pt x="124417" y="47021"/>
                      <a:pt x="134643" y="116898"/>
                      <a:pt x="103283" y="169432"/>
                    </a:cubicBezTo>
                  </a:path>
                </a:pathLst>
              </a:custGeom>
              <a:noFill/>
              <a:ln w="51130" cap="rnd">
                <a:solidFill>
                  <a:srgbClr val="677B8F"/>
                </a:solidFill>
                <a:prstDash val="solid"/>
                <a:round/>
              </a:ln>
            </p:spPr>
            <p:txBody>
              <a:bodyPr rtlCol="0" anchor="ctr"/>
              <a:lstStyle/>
              <a:p>
                <a:endParaRPr lang="en-IL"/>
              </a:p>
            </p:txBody>
          </p:sp>
        </p:grpSp>
        <p:grpSp>
          <p:nvGrpSpPr>
            <p:cNvPr id="81" name="Graphic 4">
              <a:extLst>
                <a:ext uri="{FF2B5EF4-FFF2-40B4-BE49-F238E27FC236}">
                  <a16:creationId xmlns:a16="http://schemas.microsoft.com/office/drawing/2014/main" id="{0B4B44EA-3668-B0A8-B09A-69A42C68AD6B}"/>
                </a:ext>
              </a:extLst>
            </p:cNvPr>
            <p:cNvGrpSpPr/>
            <p:nvPr/>
          </p:nvGrpSpPr>
          <p:grpSpPr>
            <a:xfrm>
              <a:off x="4780766" y="6821544"/>
              <a:ext cx="3498653" cy="859801"/>
              <a:chOff x="4780766" y="6821544"/>
              <a:chExt cx="3498653" cy="859801"/>
            </a:xfrm>
          </p:grpSpPr>
          <p:grpSp>
            <p:nvGrpSpPr>
              <p:cNvPr id="82" name="Graphic 4">
                <a:extLst>
                  <a:ext uri="{FF2B5EF4-FFF2-40B4-BE49-F238E27FC236}">
                    <a16:creationId xmlns:a16="http://schemas.microsoft.com/office/drawing/2014/main" id="{BAFCF1C4-8261-4AAE-C49E-2817318D243F}"/>
                  </a:ext>
                </a:extLst>
              </p:cNvPr>
              <p:cNvGrpSpPr/>
              <p:nvPr/>
            </p:nvGrpSpPr>
            <p:grpSpPr>
              <a:xfrm>
                <a:off x="4780766" y="6821544"/>
                <a:ext cx="3498653" cy="859801"/>
                <a:chOff x="4780766" y="6821544"/>
                <a:chExt cx="3498653" cy="859801"/>
              </a:xfrm>
            </p:grpSpPr>
            <p:sp>
              <p:nvSpPr>
                <p:cNvPr id="83" name="Freeform 82">
                  <a:extLst>
                    <a:ext uri="{FF2B5EF4-FFF2-40B4-BE49-F238E27FC236}">
                      <a16:creationId xmlns:a16="http://schemas.microsoft.com/office/drawing/2014/main" id="{3D23E88C-66BF-5534-E66C-F9054CD04E36}"/>
                    </a:ext>
                  </a:extLst>
                </p:cNvPr>
                <p:cNvSpPr/>
                <p:nvPr/>
              </p:nvSpPr>
              <p:spPr>
                <a:xfrm>
                  <a:off x="4836668" y="6851494"/>
                  <a:ext cx="3442751" cy="816074"/>
                </a:xfrm>
                <a:custGeom>
                  <a:avLst/>
                  <a:gdLst>
                    <a:gd name="connsiteX0" fmla="*/ 0 w 3442751"/>
                    <a:gd name="connsiteY0" fmla="*/ 0 h 816074"/>
                    <a:gd name="connsiteX1" fmla="*/ 3442752 w 3442751"/>
                    <a:gd name="connsiteY1" fmla="*/ 0 h 816074"/>
                    <a:gd name="connsiteX2" fmla="*/ 3442752 w 3442751"/>
                    <a:gd name="connsiteY2" fmla="*/ 816074 h 816074"/>
                    <a:gd name="connsiteX3" fmla="*/ 0 w 3442751"/>
                    <a:gd name="connsiteY3" fmla="*/ 816074 h 816074"/>
                  </a:gdLst>
                  <a:ahLst/>
                  <a:cxnLst>
                    <a:cxn ang="0">
                      <a:pos x="connsiteX0" y="connsiteY0"/>
                    </a:cxn>
                    <a:cxn ang="0">
                      <a:pos x="connsiteX1" y="connsiteY1"/>
                    </a:cxn>
                    <a:cxn ang="0">
                      <a:pos x="connsiteX2" y="connsiteY2"/>
                    </a:cxn>
                    <a:cxn ang="0">
                      <a:pos x="connsiteX3" y="connsiteY3"/>
                    </a:cxn>
                  </a:cxnLst>
                  <a:rect l="l" t="t" r="r" b="b"/>
                  <a:pathLst>
                    <a:path w="3442751" h="816074">
                      <a:moveTo>
                        <a:pt x="0" y="0"/>
                      </a:moveTo>
                      <a:lnTo>
                        <a:pt x="3442752" y="0"/>
                      </a:lnTo>
                      <a:lnTo>
                        <a:pt x="3442752" y="816074"/>
                      </a:lnTo>
                      <a:lnTo>
                        <a:pt x="0" y="816074"/>
                      </a:lnTo>
                      <a:close/>
                    </a:path>
                  </a:pathLst>
                </a:custGeom>
                <a:noFill/>
                <a:ln w="17043" cap="flat">
                  <a:noFill/>
                  <a:prstDash val="solid"/>
                  <a:miter/>
                </a:ln>
              </p:spPr>
              <p:txBody>
                <a:bodyPr rtlCol="0" anchor="ctr"/>
                <a:lstStyle/>
                <a:p>
                  <a:endParaRPr lang="en-IL"/>
                </a:p>
              </p:txBody>
            </p:sp>
            <p:sp>
              <p:nvSpPr>
                <p:cNvPr id="84" name="Freeform 83">
                  <a:extLst>
                    <a:ext uri="{FF2B5EF4-FFF2-40B4-BE49-F238E27FC236}">
                      <a16:creationId xmlns:a16="http://schemas.microsoft.com/office/drawing/2014/main" id="{A1149571-7A66-9E79-4BAF-2F4C623F9A3B}"/>
                    </a:ext>
                  </a:extLst>
                </p:cNvPr>
                <p:cNvSpPr/>
                <p:nvPr/>
              </p:nvSpPr>
              <p:spPr>
                <a:xfrm>
                  <a:off x="4780766" y="6855404"/>
                  <a:ext cx="3439343" cy="765919"/>
                </a:xfrm>
                <a:custGeom>
                  <a:avLst/>
                  <a:gdLst>
                    <a:gd name="connsiteX0" fmla="*/ 101919 w 3439343"/>
                    <a:gd name="connsiteY0" fmla="*/ 17002 h 765919"/>
                    <a:gd name="connsiteX1" fmla="*/ 3438832 w 3439343"/>
                    <a:gd name="connsiteY1" fmla="*/ 0 h 765919"/>
                    <a:gd name="connsiteX2" fmla="*/ 3439343 w 3439343"/>
                    <a:gd name="connsiteY2" fmla="*/ 765920 h 765919"/>
                    <a:gd name="connsiteX3" fmla="*/ 0 w 3439343"/>
                    <a:gd name="connsiteY3" fmla="*/ 763539 h 765919"/>
                  </a:gdLst>
                  <a:ahLst/>
                  <a:cxnLst>
                    <a:cxn ang="0">
                      <a:pos x="connsiteX0" y="connsiteY0"/>
                    </a:cxn>
                    <a:cxn ang="0">
                      <a:pos x="connsiteX1" y="connsiteY1"/>
                    </a:cxn>
                    <a:cxn ang="0">
                      <a:pos x="connsiteX2" y="connsiteY2"/>
                    </a:cxn>
                    <a:cxn ang="0">
                      <a:pos x="connsiteX3" y="connsiteY3"/>
                    </a:cxn>
                  </a:cxnLst>
                  <a:rect l="l" t="t" r="r" b="b"/>
                  <a:pathLst>
                    <a:path w="3439343" h="765919">
                      <a:moveTo>
                        <a:pt x="101919" y="17002"/>
                      </a:moveTo>
                      <a:lnTo>
                        <a:pt x="3438832" y="0"/>
                      </a:lnTo>
                      <a:lnTo>
                        <a:pt x="3439343" y="765920"/>
                      </a:lnTo>
                      <a:lnTo>
                        <a:pt x="0" y="763539"/>
                      </a:lnTo>
                    </a:path>
                  </a:pathLst>
                </a:custGeom>
                <a:solidFill>
                  <a:srgbClr val="2D2D2D"/>
                </a:solidFill>
                <a:ln w="17043" cap="flat">
                  <a:noFill/>
                  <a:prstDash val="solid"/>
                  <a:miter/>
                </a:ln>
              </p:spPr>
              <p:txBody>
                <a:bodyPr rtlCol="0" anchor="ctr"/>
                <a:lstStyle/>
                <a:p>
                  <a:endParaRPr lang="en-IL"/>
                </a:p>
              </p:txBody>
            </p:sp>
            <p:sp>
              <p:nvSpPr>
                <p:cNvPr id="85" name="Freeform 84">
                  <a:extLst>
                    <a:ext uri="{FF2B5EF4-FFF2-40B4-BE49-F238E27FC236}">
                      <a16:creationId xmlns:a16="http://schemas.microsoft.com/office/drawing/2014/main" id="{892404F2-FC89-DB2A-D044-FC4B38034B2F}"/>
                    </a:ext>
                  </a:extLst>
                </p:cNvPr>
                <p:cNvSpPr/>
                <p:nvPr/>
              </p:nvSpPr>
              <p:spPr>
                <a:xfrm>
                  <a:off x="4833706" y="6821544"/>
                  <a:ext cx="3445713" cy="859801"/>
                </a:xfrm>
                <a:custGeom>
                  <a:avLst/>
                  <a:gdLst>
                    <a:gd name="connsiteX0" fmla="*/ 2962 w 3445713"/>
                    <a:gd name="connsiteY0" fmla="*/ 29950 h 859801"/>
                    <a:gd name="connsiteX1" fmla="*/ 3445714 w 3445713"/>
                    <a:gd name="connsiteY1" fmla="*/ 29950 h 859801"/>
                    <a:gd name="connsiteX2" fmla="*/ 2962 w 3445713"/>
                    <a:gd name="connsiteY2" fmla="*/ 29950 h 859801"/>
                    <a:gd name="connsiteX3" fmla="*/ 3445714 w 3445713"/>
                    <a:gd name="connsiteY3" fmla="*/ 29950 h 859801"/>
                    <a:gd name="connsiteX4" fmla="*/ 3445714 w 3445713"/>
                    <a:gd name="connsiteY4" fmla="*/ 29950 h 859801"/>
                    <a:gd name="connsiteX5" fmla="*/ 3445714 w 3445713"/>
                    <a:gd name="connsiteY5" fmla="*/ 846025 h 859801"/>
                    <a:gd name="connsiteX6" fmla="*/ 3445714 w 3445713"/>
                    <a:gd name="connsiteY6" fmla="*/ 29950 h 859801"/>
                    <a:gd name="connsiteX7" fmla="*/ 3445714 w 3445713"/>
                    <a:gd name="connsiteY7" fmla="*/ 846025 h 859801"/>
                    <a:gd name="connsiteX8" fmla="*/ 3445714 w 3445713"/>
                    <a:gd name="connsiteY8" fmla="*/ 846025 h 859801"/>
                    <a:gd name="connsiteX9" fmla="*/ 2962 w 3445713"/>
                    <a:gd name="connsiteY9" fmla="*/ 846025 h 859801"/>
                    <a:gd name="connsiteX10" fmla="*/ 3445714 w 3445713"/>
                    <a:gd name="connsiteY10" fmla="*/ 846025 h 859801"/>
                    <a:gd name="connsiteX11" fmla="*/ 2962 w 3445713"/>
                    <a:gd name="connsiteY11" fmla="*/ 846025 h 859801"/>
                    <a:gd name="connsiteX12" fmla="*/ 2962 w 3445713"/>
                    <a:gd name="connsiteY12" fmla="*/ 846025 h 859801"/>
                    <a:gd name="connsiteX13" fmla="*/ 2962 w 3445713"/>
                    <a:gd name="connsiteY13" fmla="*/ 29950 h 859801"/>
                    <a:gd name="connsiteX14" fmla="*/ 2962 w 3445713"/>
                    <a:gd name="connsiteY14" fmla="*/ 846025 h 859801"/>
                    <a:gd name="connsiteX15" fmla="*/ 2962 w 3445713"/>
                    <a:gd name="connsiteY15" fmla="*/ 29950 h 859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445713" h="859801">
                      <a:moveTo>
                        <a:pt x="2962" y="29950"/>
                      </a:moveTo>
                      <a:cubicBezTo>
                        <a:pt x="869956" y="-44006"/>
                        <a:pt x="1640826" y="44062"/>
                        <a:pt x="3445714" y="29950"/>
                      </a:cubicBezTo>
                      <a:moveTo>
                        <a:pt x="2962" y="29950"/>
                      </a:moveTo>
                      <a:cubicBezTo>
                        <a:pt x="822235" y="43892"/>
                        <a:pt x="1653608" y="47292"/>
                        <a:pt x="3445714" y="29950"/>
                      </a:cubicBezTo>
                      <a:moveTo>
                        <a:pt x="3445714" y="29950"/>
                      </a:moveTo>
                      <a:cubicBezTo>
                        <a:pt x="3425091" y="170553"/>
                        <a:pt x="3443157" y="360800"/>
                        <a:pt x="3445714" y="846025"/>
                      </a:cubicBezTo>
                      <a:moveTo>
                        <a:pt x="3445714" y="29950"/>
                      </a:moveTo>
                      <a:cubicBezTo>
                        <a:pt x="3405151" y="219008"/>
                        <a:pt x="3415036" y="448188"/>
                        <a:pt x="3445714" y="846025"/>
                      </a:cubicBezTo>
                      <a:moveTo>
                        <a:pt x="3445714" y="846025"/>
                      </a:moveTo>
                      <a:cubicBezTo>
                        <a:pt x="2197120" y="824092"/>
                        <a:pt x="1089474" y="885978"/>
                        <a:pt x="2962" y="846025"/>
                      </a:cubicBezTo>
                      <a:moveTo>
                        <a:pt x="3445714" y="846025"/>
                      </a:moveTo>
                      <a:cubicBezTo>
                        <a:pt x="2303641" y="811341"/>
                        <a:pt x="1164976" y="815762"/>
                        <a:pt x="2962" y="846025"/>
                      </a:cubicBezTo>
                      <a:moveTo>
                        <a:pt x="2962" y="846025"/>
                      </a:moveTo>
                      <a:cubicBezTo>
                        <a:pt x="28016" y="588281"/>
                        <a:pt x="54603" y="353320"/>
                        <a:pt x="2962" y="29950"/>
                      </a:cubicBezTo>
                      <a:moveTo>
                        <a:pt x="2962" y="846025"/>
                      </a:moveTo>
                      <a:cubicBezTo>
                        <a:pt x="-1640" y="519085"/>
                        <a:pt x="-276" y="239239"/>
                        <a:pt x="2962" y="29950"/>
                      </a:cubicBezTo>
                    </a:path>
                  </a:pathLst>
                </a:custGeom>
                <a:noFill/>
                <a:ln w="51130" cap="rnd">
                  <a:solidFill>
                    <a:srgbClr val="677B8F"/>
                  </a:solidFill>
                  <a:prstDash val="solid"/>
                  <a:round/>
                </a:ln>
              </p:spPr>
              <p:txBody>
                <a:bodyPr rtlCol="0" anchor="ctr"/>
                <a:lstStyle/>
                <a:p>
                  <a:endParaRPr lang="en-IL"/>
                </a:p>
              </p:txBody>
            </p:sp>
          </p:grpSp>
          <p:sp>
            <p:nvSpPr>
              <p:cNvPr id="86" name="TextBox 85">
                <a:extLst>
                  <a:ext uri="{FF2B5EF4-FFF2-40B4-BE49-F238E27FC236}">
                    <a16:creationId xmlns:a16="http://schemas.microsoft.com/office/drawing/2014/main" id="{76BD8B29-F967-F00B-62F1-8EACD40585DF}"/>
                  </a:ext>
                </a:extLst>
              </p:cNvPr>
              <p:cNvSpPr txBox="1"/>
              <p:nvPr/>
            </p:nvSpPr>
            <p:spPr>
              <a:xfrm>
                <a:off x="5015713" y="6961860"/>
                <a:ext cx="3062057" cy="495072"/>
              </a:xfrm>
              <a:prstGeom prst="rect">
                <a:avLst/>
              </a:prstGeom>
              <a:noFill/>
            </p:spPr>
            <p:txBody>
              <a:bodyPr wrap="none" rtlCol="0">
                <a:spAutoFit/>
              </a:bodyPr>
              <a:lstStyle/>
              <a:p>
                <a:pPr algn="ctr"/>
                <a:r>
                  <a:rPr lang="en-IL" sz="2617" spc="0" baseline="0" dirty="0">
                    <a:ln/>
                    <a:solidFill>
                      <a:srgbClr val="F4F4F4"/>
                    </a:solidFill>
                    <a:latin typeface="Comic Sans MS"/>
                    <a:sym typeface="Comic Sans MS"/>
                    <a:rtl val="0"/>
                  </a:rPr>
                  <a:t>Movement System</a:t>
                </a:r>
              </a:p>
            </p:txBody>
          </p:sp>
        </p:grpSp>
        <p:grpSp>
          <p:nvGrpSpPr>
            <p:cNvPr id="87" name="Graphic 4">
              <a:extLst>
                <a:ext uri="{FF2B5EF4-FFF2-40B4-BE49-F238E27FC236}">
                  <a16:creationId xmlns:a16="http://schemas.microsoft.com/office/drawing/2014/main" id="{E46E8E8B-F7D4-5F87-79DF-76AD348767B5}"/>
                </a:ext>
              </a:extLst>
            </p:cNvPr>
            <p:cNvGrpSpPr/>
            <p:nvPr/>
          </p:nvGrpSpPr>
          <p:grpSpPr>
            <a:xfrm>
              <a:off x="8334470" y="7241509"/>
              <a:ext cx="1279427" cy="383941"/>
              <a:chOff x="8334470" y="7241509"/>
              <a:chExt cx="1279427" cy="383941"/>
            </a:xfrm>
          </p:grpSpPr>
          <p:sp>
            <p:nvSpPr>
              <p:cNvPr id="88" name="Freeform 87">
                <a:extLst>
                  <a:ext uri="{FF2B5EF4-FFF2-40B4-BE49-F238E27FC236}">
                    <a16:creationId xmlns:a16="http://schemas.microsoft.com/office/drawing/2014/main" id="{54DBF079-FFAB-CCB8-E543-9BA107EBB8AC}"/>
                  </a:ext>
                </a:extLst>
              </p:cNvPr>
              <p:cNvSpPr/>
              <p:nvPr/>
            </p:nvSpPr>
            <p:spPr>
              <a:xfrm>
                <a:off x="8482406" y="7315296"/>
                <a:ext cx="1126393" cy="309768"/>
              </a:xfrm>
              <a:custGeom>
                <a:avLst/>
                <a:gdLst>
                  <a:gd name="connsiteX0" fmla="*/ 1126393 w 1126393"/>
                  <a:gd name="connsiteY0" fmla="*/ 309768 h 309768"/>
                  <a:gd name="connsiteX1" fmla="*/ 0 w 1126393"/>
                  <a:gd name="connsiteY1" fmla="*/ 0 h 309768"/>
                </a:gdLst>
                <a:ahLst/>
                <a:cxnLst>
                  <a:cxn ang="0">
                    <a:pos x="connsiteX0" y="connsiteY0"/>
                  </a:cxn>
                  <a:cxn ang="0">
                    <a:pos x="connsiteX1" y="connsiteY1"/>
                  </a:cxn>
                </a:cxnLst>
                <a:rect l="l" t="t" r="r" b="b"/>
                <a:pathLst>
                  <a:path w="1126393" h="309768">
                    <a:moveTo>
                      <a:pt x="1126393" y="309768"/>
                    </a:moveTo>
                    <a:cubicBezTo>
                      <a:pt x="1126393" y="309768"/>
                      <a:pt x="750929" y="206518"/>
                      <a:pt x="0" y="0"/>
                    </a:cubicBezTo>
                  </a:path>
                </a:pathLst>
              </a:custGeom>
              <a:noFill/>
              <a:ln w="17043" cap="flat">
                <a:noFill/>
                <a:prstDash val="solid"/>
                <a:miter/>
              </a:ln>
            </p:spPr>
            <p:txBody>
              <a:bodyPr rtlCol="0" anchor="ctr"/>
              <a:lstStyle/>
              <a:p>
                <a:endParaRPr lang="en-IL"/>
              </a:p>
            </p:txBody>
          </p:sp>
          <p:sp>
            <p:nvSpPr>
              <p:cNvPr id="89" name="Freeform 88">
                <a:extLst>
                  <a:ext uri="{FF2B5EF4-FFF2-40B4-BE49-F238E27FC236}">
                    <a16:creationId xmlns:a16="http://schemas.microsoft.com/office/drawing/2014/main" id="{A61127DA-AE3F-8FC3-FC73-DC45952D1146}"/>
                  </a:ext>
                </a:extLst>
              </p:cNvPr>
              <p:cNvSpPr/>
              <p:nvPr/>
            </p:nvSpPr>
            <p:spPr>
              <a:xfrm>
                <a:off x="8334470" y="7241509"/>
                <a:ext cx="168388" cy="147573"/>
              </a:xfrm>
              <a:custGeom>
                <a:avLst/>
                <a:gdLst>
                  <a:gd name="connsiteX0" fmla="*/ 0 w 168388"/>
                  <a:gd name="connsiteY0" fmla="*/ 33153 h 147573"/>
                  <a:gd name="connsiteX1" fmla="*/ 168388 w 168388"/>
                  <a:gd name="connsiteY1" fmla="*/ 0 h 147573"/>
                  <a:gd name="connsiteX2" fmla="*/ 127484 w 168388"/>
                  <a:gd name="connsiteY2" fmla="*/ 147573 h 147573"/>
                </a:gdLst>
                <a:ahLst/>
                <a:cxnLst>
                  <a:cxn ang="0">
                    <a:pos x="connsiteX0" y="connsiteY0"/>
                  </a:cxn>
                  <a:cxn ang="0">
                    <a:pos x="connsiteX1" y="connsiteY1"/>
                  </a:cxn>
                  <a:cxn ang="0">
                    <a:pos x="connsiteX2" y="connsiteY2"/>
                  </a:cxn>
                </a:cxnLst>
                <a:rect l="l" t="t" r="r" b="b"/>
                <a:pathLst>
                  <a:path w="168388" h="147573">
                    <a:moveTo>
                      <a:pt x="0" y="33153"/>
                    </a:moveTo>
                    <a:lnTo>
                      <a:pt x="168388" y="0"/>
                    </a:lnTo>
                    <a:lnTo>
                      <a:pt x="127484" y="147573"/>
                    </a:lnTo>
                    <a:close/>
                  </a:path>
                </a:pathLst>
              </a:custGeom>
              <a:noFill/>
              <a:ln w="17043" cap="flat">
                <a:noFill/>
                <a:prstDash val="solid"/>
                <a:miter/>
              </a:ln>
            </p:spPr>
            <p:txBody>
              <a:bodyPr rtlCol="0" anchor="ctr"/>
              <a:lstStyle/>
              <a:p>
                <a:endParaRPr lang="en-IL"/>
              </a:p>
            </p:txBody>
          </p:sp>
          <p:sp>
            <p:nvSpPr>
              <p:cNvPr id="90" name="Freeform 89">
                <a:extLst>
                  <a:ext uri="{FF2B5EF4-FFF2-40B4-BE49-F238E27FC236}">
                    <a16:creationId xmlns:a16="http://schemas.microsoft.com/office/drawing/2014/main" id="{9D22A9AB-934C-D264-882A-C4E131196B54}"/>
                  </a:ext>
                </a:extLst>
              </p:cNvPr>
              <p:cNvSpPr/>
              <p:nvPr/>
            </p:nvSpPr>
            <p:spPr>
              <a:xfrm>
                <a:off x="8482406" y="7315296"/>
                <a:ext cx="1131491" cy="310154"/>
              </a:xfrm>
              <a:custGeom>
                <a:avLst/>
                <a:gdLst>
                  <a:gd name="connsiteX0" fmla="*/ 1126393 w 1131491"/>
                  <a:gd name="connsiteY0" fmla="*/ 309768 h 310154"/>
                  <a:gd name="connsiteX1" fmla="*/ 0 w 1131491"/>
                  <a:gd name="connsiteY1" fmla="*/ 0 h 310154"/>
                  <a:gd name="connsiteX2" fmla="*/ 1126393 w 1131491"/>
                  <a:gd name="connsiteY2" fmla="*/ 309768 h 310154"/>
                  <a:gd name="connsiteX3" fmla="*/ 0 w 1131491"/>
                  <a:gd name="connsiteY3" fmla="*/ 0 h 310154"/>
                </a:gdLst>
                <a:ahLst/>
                <a:cxnLst>
                  <a:cxn ang="0">
                    <a:pos x="connsiteX0" y="connsiteY0"/>
                  </a:cxn>
                  <a:cxn ang="0">
                    <a:pos x="connsiteX1" y="connsiteY1"/>
                  </a:cxn>
                  <a:cxn ang="0">
                    <a:pos x="connsiteX2" y="connsiteY2"/>
                  </a:cxn>
                  <a:cxn ang="0">
                    <a:pos x="connsiteX3" y="connsiteY3"/>
                  </a:cxn>
                </a:cxnLst>
                <a:rect l="l" t="t" r="r" b="b"/>
                <a:pathLst>
                  <a:path w="1131491" h="310154">
                    <a:moveTo>
                      <a:pt x="1126393" y="309768"/>
                    </a:moveTo>
                    <a:cubicBezTo>
                      <a:pt x="1089409" y="318099"/>
                      <a:pt x="726898" y="190927"/>
                      <a:pt x="0" y="0"/>
                    </a:cubicBezTo>
                    <a:moveTo>
                      <a:pt x="1126393" y="309768"/>
                    </a:moveTo>
                    <a:cubicBezTo>
                      <a:pt x="1182636" y="306198"/>
                      <a:pt x="771381" y="216430"/>
                      <a:pt x="0" y="0"/>
                    </a:cubicBezTo>
                  </a:path>
                </a:pathLst>
              </a:custGeom>
              <a:noFill/>
              <a:ln w="51130" cap="rnd">
                <a:solidFill>
                  <a:srgbClr val="677B8F"/>
                </a:solidFill>
                <a:prstDash val="solid"/>
                <a:round/>
              </a:ln>
            </p:spPr>
            <p:txBody>
              <a:bodyPr rtlCol="0" anchor="ctr"/>
              <a:lstStyle/>
              <a:p>
                <a:endParaRPr lang="en-IL"/>
              </a:p>
            </p:txBody>
          </p:sp>
          <p:sp>
            <p:nvSpPr>
              <p:cNvPr id="91" name="Freeform 90">
                <a:extLst>
                  <a:ext uri="{FF2B5EF4-FFF2-40B4-BE49-F238E27FC236}">
                    <a16:creationId xmlns:a16="http://schemas.microsoft.com/office/drawing/2014/main" id="{B1FBECB9-EC18-9C55-D054-8146EB0CAE5F}"/>
                  </a:ext>
                </a:extLst>
              </p:cNvPr>
              <p:cNvSpPr/>
              <p:nvPr/>
            </p:nvSpPr>
            <p:spPr>
              <a:xfrm>
                <a:off x="8334470" y="7241509"/>
                <a:ext cx="174285" cy="147573"/>
              </a:xfrm>
              <a:custGeom>
                <a:avLst/>
                <a:gdLst>
                  <a:gd name="connsiteX0" fmla="*/ 0 w 174285"/>
                  <a:gd name="connsiteY0" fmla="*/ 33153 h 147573"/>
                  <a:gd name="connsiteX1" fmla="*/ 168388 w 174285"/>
                  <a:gd name="connsiteY1" fmla="*/ 0 h 147573"/>
                  <a:gd name="connsiteX2" fmla="*/ 127484 w 174285"/>
                  <a:gd name="connsiteY2" fmla="*/ 147573 h 147573"/>
                  <a:gd name="connsiteX3" fmla="*/ 0 w 174285"/>
                  <a:gd name="connsiteY3" fmla="*/ 33153 h 147573"/>
                </a:gdLst>
                <a:ahLst/>
                <a:cxnLst>
                  <a:cxn ang="0">
                    <a:pos x="connsiteX0" y="connsiteY0"/>
                  </a:cxn>
                  <a:cxn ang="0">
                    <a:pos x="connsiteX1" y="connsiteY1"/>
                  </a:cxn>
                  <a:cxn ang="0">
                    <a:pos x="connsiteX2" y="connsiteY2"/>
                  </a:cxn>
                  <a:cxn ang="0">
                    <a:pos x="connsiteX3" y="connsiteY3"/>
                  </a:cxn>
                </a:cxnLst>
                <a:rect l="l" t="t" r="r" b="b"/>
                <a:pathLst>
                  <a:path w="174285" h="147573">
                    <a:moveTo>
                      <a:pt x="0" y="33153"/>
                    </a:moveTo>
                    <a:cubicBezTo>
                      <a:pt x="12101" y="8671"/>
                      <a:pt x="81467" y="42504"/>
                      <a:pt x="168388" y="0"/>
                    </a:cubicBezTo>
                    <a:cubicBezTo>
                      <a:pt x="180830" y="16321"/>
                      <a:pt x="176399" y="88408"/>
                      <a:pt x="127484" y="147573"/>
                    </a:cubicBezTo>
                    <a:cubicBezTo>
                      <a:pt x="142142" y="118671"/>
                      <a:pt x="95272" y="135502"/>
                      <a:pt x="0" y="33153"/>
                    </a:cubicBezTo>
                  </a:path>
                </a:pathLst>
              </a:custGeom>
              <a:solidFill>
                <a:srgbClr val="677B8F"/>
              </a:solidFill>
              <a:ln w="17043" cap="flat">
                <a:noFill/>
                <a:prstDash val="solid"/>
                <a:miter/>
              </a:ln>
            </p:spPr>
            <p:txBody>
              <a:bodyPr rtlCol="0" anchor="ctr"/>
              <a:lstStyle/>
              <a:p>
                <a:endParaRPr lang="en-IL"/>
              </a:p>
            </p:txBody>
          </p:sp>
          <p:sp>
            <p:nvSpPr>
              <p:cNvPr id="92" name="Freeform 91">
                <a:extLst>
                  <a:ext uri="{FF2B5EF4-FFF2-40B4-BE49-F238E27FC236}">
                    <a16:creationId xmlns:a16="http://schemas.microsoft.com/office/drawing/2014/main" id="{E23CA22A-0463-6944-97F0-9892C961CCFC}"/>
                  </a:ext>
                </a:extLst>
              </p:cNvPr>
              <p:cNvSpPr/>
              <p:nvPr/>
            </p:nvSpPr>
            <p:spPr>
              <a:xfrm>
                <a:off x="8334470" y="7241509"/>
                <a:ext cx="168388" cy="147573"/>
              </a:xfrm>
              <a:custGeom>
                <a:avLst/>
                <a:gdLst>
                  <a:gd name="connsiteX0" fmla="*/ 0 w 168388"/>
                  <a:gd name="connsiteY0" fmla="*/ 33153 h 147573"/>
                  <a:gd name="connsiteX1" fmla="*/ 168388 w 168388"/>
                  <a:gd name="connsiteY1" fmla="*/ 0 h 147573"/>
                  <a:gd name="connsiteX2" fmla="*/ 0 w 168388"/>
                  <a:gd name="connsiteY2" fmla="*/ 33153 h 147573"/>
                  <a:gd name="connsiteX3" fmla="*/ 168388 w 168388"/>
                  <a:gd name="connsiteY3" fmla="*/ 0 h 147573"/>
                  <a:gd name="connsiteX4" fmla="*/ 168388 w 168388"/>
                  <a:gd name="connsiteY4" fmla="*/ 0 h 147573"/>
                  <a:gd name="connsiteX5" fmla="*/ 127484 w 168388"/>
                  <a:gd name="connsiteY5" fmla="*/ 147573 h 147573"/>
                  <a:gd name="connsiteX6" fmla="*/ 168388 w 168388"/>
                  <a:gd name="connsiteY6" fmla="*/ 0 h 147573"/>
                  <a:gd name="connsiteX7" fmla="*/ 127484 w 168388"/>
                  <a:gd name="connsiteY7" fmla="*/ 147573 h 147573"/>
                  <a:gd name="connsiteX8" fmla="*/ 127484 w 168388"/>
                  <a:gd name="connsiteY8" fmla="*/ 147573 h 147573"/>
                  <a:gd name="connsiteX9" fmla="*/ 0 w 168388"/>
                  <a:gd name="connsiteY9" fmla="*/ 33153 h 147573"/>
                  <a:gd name="connsiteX10" fmla="*/ 127484 w 168388"/>
                  <a:gd name="connsiteY10" fmla="*/ 147573 h 147573"/>
                  <a:gd name="connsiteX11" fmla="*/ 0 w 168388"/>
                  <a:gd name="connsiteY11" fmla="*/ 33153 h 147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8388" h="147573">
                    <a:moveTo>
                      <a:pt x="0" y="33153"/>
                    </a:moveTo>
                    <a:cubicBezTo>
                      <a:pt x="33405" y="50835"/>
                      <a:pt x="81126" y="27032"/>
                      <a:pt x="168388" y="0"/>
                    </a:cubicBezTo>
                    <a:moveTo>
                      <a:pt x="0" y="33153"/>
                    </a:moveTo>
                    <a:cubicBezTo>
                      <a:pt x="67833" y="11051"/>
                      <a:pt x="114702" y="23462"/>
                      <a:pt x="168388" y="0"/>
                    </a:cubicBezTo>
                    <a:moveTo>
                      <a:pt x="168388" y="0"/>
                    </a:moveTo>
                    <a:cubicBezTo>
                      <a:pt x="148277" y="52705"/>
                      <a:pt x="128336" y="73787"/>
                      <a:pt x="127484" y="147573"/>
                    </a:cubicBezTo>
                    <a:moveTo>
                      <a:pt x="168388" y="0"/>
                    </a:moveTo>
                    <a:cubicBezTo>
                      <a:pt x="162253" y="21592"/>
                      <a:pt x="140267" y="61376"/>
                      <a:pt x="127484" y="147573"/>
                    </a:cubicBezTo>
                    <a:moveTo>
                      <a:pt x="127484" y="147573"/>
                    </a:moveTo>
                    <a:cubicBezTo>
                      <a:pt x="55050" y="120881"/>
                      <a:pt x="36302" y="77187"/>
                      <a:pt x="0" y="33153"/>
                    </a:cubicBezTo>
                    <a:moveTo>
                      <a:pt x="127484" y="147573"/>
                    </a:moveTo>
                    <a:cubicBezTo>
                      <a:pt x="73116" y="103029"/>
                      <a:pt x="16021" y="77697"/>
                      <a:pt x="0" y="33153"/>
                    </a:cubicBezTo>
                  </a:path>
                </a:pathLst>
              </a:custGeom>
              <a:noFill/>
              <a:ln w="51130" cap="rnd">
                <a:solidFill>
                  <a:srgbClr val="677B8F"/>
                </a:solidFill>
                <a:prstDash val="solid"/>
                <a:round/>
              </a:ln>
            </p:spPr>
            <p:txBody>
              <a:bodyPr rtlCol="0" anchor="ctr"/>
              <a:lstStyle/>
              <a:p>
                <a:endParaRPr lang="en-IL"/>
              </a:p>
            </p:txBody>
          </p:sp>
        </p:grpSp>
        <p:grpSp>
          <p:nvGrpSpPr>
            <p:cNvPr id="93" name="Graphic 4">
              <a:extLst>
                <a:ext uri="{FF2B5EF4-FFF2-40B4-BE49-F238E27FC236}">
                  <a16:creationId xmlns:a16="http://schemas.microsoft.com/office/drawing/2014/main" id="{6FD35FBE-734C-7E33-8CE8-9CFAC9DA6E25}"/>
                </a:ext>
              </a:extLst>
            </p:cNvPr>
            <p:cNvGrpSpPr/>
            <p:nvPr/>
          </p:nvGrpSpPr>
          <p:grpSpPr>
            <a:xfrm>
              <a:off x="12896049" y="8235760"/>
              <a:ext cx="1205712" cy="721935"/>
              <a:chOff x="12896049" y="8235760"/>
              <a:chExt cx="1205712" cy="721935"/>
            </a:xfrm>
            <a:noFill/>
          </p:grpSpPr>
          <p:sp>
            <p:nvSpPr>
              <p:cNvPr id="94" name="Freeform 93">
                <a:extLst>
                  <a:ext uri="{FF2B5EF4-FFF2-40B4-BE49-F238E27FC236}">
                    <a16:creationId xmlns:a16="http://schemas.microsoft.com/office/drawing/2014/main" id="{26F20ED8-7233-7AB7-C5E9-496699A31A6A}"/>
                  </a:ext>
                </a:extLst>
              </p:cNvPr>
              <p:cNvSpPr/>
              <p:nvPr/>
            </p:nvSpPr>
            <p:spPr>
              <a:xfrm>
                <a:off x="13028031" y="8319067"/>
                <a:ext cx="941814" cy="558670"/>
              </a:xfrm>
              <a:custGeom>
                <a:avLst/>
                <a:gdLst>
                  <a:gd name="connsiteX0" fmla="*/ 0 w 941814"/>
                  <a:gd name="connsiteY0" fmla="*/ 0 h 558670"/>
                  <a:gd name="connsiteX1" fmla="*/ 941814 w 941814"/>
                  <a:gd name="connsiteY1" fmla="*/ 558671 h 558670"/>
                </a:gdLst>
                <a:ahLst/>
                <a:cxnLst>
                  <a:cxn ang="0">
                    <a:pos x="connsiteX0" y="connsiteY0"/>
                  </a:cxn>
                  <a:cxn ang="0">
                    <a:pos x="connsiteX1" y="connsiteY1"/>
                  </a:cxn>
                </a:cxnLst>
                <a:rect l="l" t="t" r="r" b="b"/>
                <a:pathLst>
                  <a:path w="941814" h="558670">
                    <a:moveTo>
                      <a:pt x="0" y="0"/>
                    </a:moveTo>
                    <a:cubicBezTo>
                      <a:pt x="0" y="0"/>
                      <a:pt x="313938" y="186218"/>
                      <a:pt x="941814" y="558671"/>
                    </a:cubicBezTo>
                  </a:path>
                </a:pathLst>
              </a:custGeom>
              <a:noFill/>
              <a:ln w="17043" cap="flat">
                <a:noFill/>
                <a:prstDash val="solid"/>
                <a:miter/>
              </a:ln>
            </p:spPr>
            <p:txBody>
              <a:bodyPr rtlCol="0" anchor="ctr"/>
              <a:lstStyle/>
              <a:p>
                <a:endParaRPr lang="en-IL"/>
              </a:p>
            </p:txBody>
          </p:sp>
          <p:sp>
            <p:nvSpPr>
              <p:cNvPr id="95" name="Freeform 94">
                <a:extLst>
                  <a:ext uri="{FF2B5EF4-FFF2-40B4-BE49-F238E27FC236}">
                    <a16:creationId xmlns:a16="http://schemas.microsoft.com/office/drawing/2014/main" id="{51220143-CB34-738F-9579-3312D14B2E97}"/>
                  </a:ext>
                </a:extLst>
              </p:cNvPr>
              <p:cNvSpPr/>
              <p:nvPr/>
            </p:nvSpPr>
            <p:spPr>
              <a:xfrm>
                <a:off x="12896116" y="8240690"/>
                <a:ext cx="171115" cy="144002"/>
              </a:xfrm>
              <a:custGeom>
                <a:avLst/>
                <a:gdLst>
                  <a:gd name="connsiteX0" fmla="*/ 0 w 171115"/>
                  <a:gd name="connsiteY0" fmla="*/ 0 h 144002"/>
                  <a:gd name="connsiteX1" fmla="*/ 171115 w 171115"/>
                  <a:gd name="connsiteY1" fmla="*/ 12581 h 144002"/>
                  <a:gd name="connsiteX2" fmla="*/ 92716 w 171115"/>
                  <a:gd name="connsiteY2" fmla="*/ 144003 h 144002"/>
                </a:gdLst>
                <a:ahLst/>
                <a:cxnLst>
                  <a:cxn ang="0">
                    <a:pos x="connsiteX0" y="connsiteY0"/>
                  </a:cxn>
                  <a:cxn ang="0">
                    <a:pos x="connsiteX1" y="connsiteY1"/>
                  </a:cxn>
                  <a:cxn ang="0">
                    <a:pos x="connsiteX2" y="connsiteY2"/>
                  </a:cxn>
                </a:cxnLst>
                <a:rect l="l" t="t" r="r" b="b"/>
                <a:pathLst>
                  <a:path w="171115" h="144002">
                    <a:moveTo>
                      <a:pt x="0" y="0"/>
                    </a:moveTo>
                    <a:lnTo>
                      <a:pt x="171115" y="12581"/>
                    </a:lnTo>
                    <a:lnTo>
                      <a:pt x="92716" y="144003"/>
                    </a:lnTo>
                    <a:close/>
                  </a:path>
                </a:pathLst>
              </a:custGeom>
              <a:noFill/>
              <a:ln w="17043" cap="flat">
                <a:noFill/>
                <a:prstDash val="solid"/>
                <a:miter/>
              </a:ln>
            </p:spPr>
            <p:txBody>
              <a:bodyPr rtlCol="0" anchor="ctr"/>
              <a:lstStyle/>
              <a:p>
                <a:endParaRPr lang="en-IL"/>
              </a:p>
            </p:txBody>
          </p:sp>
          <p:sp>
            <p:nvSpPr>
              <p:cNvPr id="96" name="Freeform 95">
                <a:extLst>
                  <a:ext uri="{FF2B5EF4-FFF2-40B4-BE49-F238E27FC236}">
                    <a16:creationId xmlns:a16="http://schemas.microsoft.com/office/drawing/2014/main" id="{597007A9-7FD5-2FE9-944E-2B7CBA5F138A}"/>
                  </a:ext>
                </a:extLst>
              </p:cNvPr>
              <p:cNvSpPr/>
              <p:nvPr/>
            </p:nvSpPr>
            <p:spPr>
              <a:xfrm>
                <a:off x="13930646" y="8812112"/>
                <a:ext cx="171114" cy="144002"/>
              </a:xfrm>
              <a:custGeom>
                <a:avLst/>
                <a:gdLst>
                  <a:gd name="connsiteX0" fmla="*/ 171115 w 171114"/>
                  <a:gd name="connsiteY0" fmla="*/ 144003 h 144002"/>
                  <a:gd name="connsiteX1" fmla="*/ 0 w 171114"/>
                  <a:gd name="connsiteY1" fmla="*/ 131422 h 144002"/>
                  <a:gd name="connsiteX2" fmla="*/ 78399 w 171114"/>
                  <a:gd name="connsiteY2" fmla="*/ 0 h 144002"/>
                </a:gdLst>
                <a:ahLst/>
                <a:cxnLst>
                  <a:cxn ang="0">
                    <a:pos x="connsiteX0" y="connsiteY0"/>
                  </a:cxn>
                  <a:cxn ang="0">
                    <a:pos x="connsiteX1" y="connsiteY1"/>
                  </a:cxn>
                  <a:cxn ang="0">
                    <a:pos x="connsiteX2" y="connsiteY2"/>
                  </a:cxn>
                </a:cxnLst>
                <a:rect l="l" t="t" r="r" b="b"/>
                <a:pathLst>
                  <a:path w="171114" h="144002">
                    <a:moveTo>
                      <a:pt x="171115" y="144003"/>
                    </a:moveTo>
                    <a:lnTo>
                      <a:pt x="0" y="131422"/>
                    </a:lnTo>
                    <a:lnTo>
                      <a:pt x="78399" y="0"/>
                    </a:lnTo>
                    <a:close/>
                  </a:path>
                </a:pathLst>
              </a:custGeom>
              <a:noFill/>
              <a:ln w="17043" cap="flat">
                <a:noFill/>
                <a:prstDash val="solid"/>
                <a:miter/>
              </a:ln>
            </p:spPr>
            <p:txBody>
              <a:bodyPr rtlCol="0" anchor="ctr"/>
              <a:lstStyle/>
              <a:p>
                <a:endParaRPr lang="en-IL"/>
              </a:p>
            </p:txBody>
          </p:sp>
          <p:sp>
            <p:nvSpPr>
              <p:cNvPr id="97" name="Freeform 96">
                <a:extLst>
                  <a:ext uri="{FF2B5EF4-FFF2-40B4-BE49-F238E27FC236}">
                    <a16:creationId xmlns:a16="http://schemas.microsoft.com/office/drawing/2014/main" id="{B6DA5FF3-B906-1211-4D3C-302CA8EA8751}"/>
                  </a:ext>
                </a:extLst>
              </p:cNvPr>
              <p:cNvSpPr/>
              <p:nvPr/>
            </p:nvSpPr>
            <p:spPr>
              <a:xfrm>
                <a:off x="13025213" y="8319067"/>
                <a:ext cx="944632" cy="558670"/>
              </a:xfrm>
              <a:custGeom>
                <a:avLst/>
                <a:gdLst>
                  <a:gd name="connsiteX0" fmla="*/ 2818 w 944632"/>
                  <a:gd name="connsiteY0" fmla="*/ 0 h 558670"/>
                  <a:gd name="connsiteX1" fmla="*/ 944632 w 944632"/>
                  <a:gd name="connsiteY1" fmla="*/ 558671 h 558670"/>
                  <a:gd name="connsiteX2" fmla="*/ 2818 w 944632"/>
                  <a:gd name="connsiteY2" fmla="*/ 0 h 558670"/>
                  <a:gd name="connsiteX3" fmla="*/ 944632 w 944632"/>
                  <a:gd name="connsiteY3" fmla="*/ 558671 h 558670"/>
                </a:gdLst>
                <a:ahLst/>
                <a:cxnLst>
                  <a:cxn ang="0">
                    <a:pos x="connsiteX0" y="connsiteY0"/>
                  </a:cxn>
                  <a:cxn ang="0">
                    <a:pos x="connsiteX1" y="connsiteY1"/>
                  </a:cxn>
                  <a:cxn ang="0">
                    <a:pos x="connsiteX2" y="connsiteY2"/>
                  </a:cxn>
                  <a:cxn ang="0">
                    <a:pos x="connsiteX3" y="connsiteY3"/>
                  </a:cxn>
                </a:cxnLst>
                <a:rect l="l" t="t" r="r" b="b"/>
                <a:pathLst>
                  <a:path w="944632" h="558670">
                    <a:moveTo>
                      <a:pt x="2818" y="0"/>
                    </a:moveTo>
                    <a:cubicBezTo>
                      <a:pt x="-34166" y="66136"/>
                      <a:pt x="293577" y="248392"/>
                      <a:pt x="944632" y="558671"/>
                    </a:cubicBezTo>
                    <a:moveTo>
                      <a:pt x="2818" y="0"/>
                    </a:moveTo>
                    <a:cubicBezTo>
                      <a:pt x="12874" y="12071"/>
                      <a:pt x="330050" y="164745"/>
                      <a:pt x="944632" y="558671"/>
                    </a:cubicBezTo>
                  </a:path>
                </a:pathLst>
              </a:custGeom>
              <a:noFill/>
              <a:ln w="51130" cap="rnd">
                <a:solidFill>
                  <a:srgbClr val="677B8F"/>
                </a:solidFill>
                <a:prstDash val="solid"/>
                <a:round/>
              </a:ln>
            </p:spPr>
            <p:txBody>
              <a:bodyPr rtlCol="0" anchor="ctr"/>
              <a:lstStyle/>
              <a:p>
                <a:endParaRPr lang="en-IL"/>
              </a:p>
            </p:txBody>
          </p:sp>
          <p:sp>
            <p:nvSpPr>
              <p:cNvPr id="98" name="Freeform 97">
                <a:extLst>
                  <a:ext uri="{FF2B5EF4-FFF2-40B4-BE49-F238E27FC236}">
                    <a16:creationId xmlns:a16="http://schemas.microsoft.com/office/drawing/2014/main" id="{14D996E0-B0F3-DDFB-93CA-BDACF2C5122C}"/>
                  </a:ext>
                </a:extLst>
              </p:cNvPr>
              <p:cNvSpPr/>
              <p:nvPr/>
            </p:nvSpPr>
            <p:spPr>
              <a:xfrm>
                <a:off x="12900377" y="8235760"/>
                <a:ext cx="169921" cy="127681"/>
              </a:xfrm>
              <a:custGeom>
                <a:avLst/>
                <a:gdLst>
                  <a:gd name="connsiteX0" fmla="*/ 0 w 169921"/>
                  <a:gd name="connsiteY0" fmla="*/ 0 h 127681"/>
                  <a:gd name="connsiteX1" fmla="*/ 0 w 169921"/>
                  <a:gd name="connsiteY1" fmla="*/ 0 h 127681"/>
                  <a:gd name="connsiteX2" fmla="*/ 0 w 169921"/>
                  <a:gd name="connsiteY2" fmla="*/ 0 h 127681"/>
                  <a:gd name="connsiteX3" fmla="*/ 0 w 169921"/>
                  <a:gd name="connsiteY3" fmla="*/ 0 h 127681"/>
                  <a:gd name="connsiteX4" fmla="*/ 29144 w 169921"/>
                  <a:gd name="connsiteY4" fmla="*/ 70386 h 127681"/>
                  <a:gd name="connsiteX5" fmla="*/ 85046 w 169921"/>
                  <a:gd name="connsiteY5" fmla="*/ 6121 h 127681"/>
                  <a:gd name="connsiteX6" fmla="*/ 29144 w 169921"/>
                  <a:gd name="connsiteY6" fmla="*/ 70386 h 127681"/>
                  <a:gd name="connsiteX7" fmla="*/ 85046 w 169921"/>
                  <a:gd name="connsiteY7" fmla="*/ 6121 h 127681"/>
                  <a:gd name="connsiteX8" fmla="*/ 69366 w 169921"/>
                  <a:gd name="connsiteY8" fmla="*/ 127682 h 127681"/>
                  <a:gd name="connsiteX9" fmla="*/ 169922 w 169921"/>
                  <a:gd name="connsiteY9" fmla="*/ 12241 h 127681"/>
                  <a:gd name="connsiteX10" fmla="*/ 69366 w 169921"/>
                  <a:gd name="connsiteY10" fmla="*/ 127682 h 127681"/>
                  <a:gd name="connsiteX11" fmla="*/ 169922 w 169921"/>
                  <a:gd name="connsiteY11" fmla="*/ 12241 h 127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921" h="127681">
                    <a:moveTo>
                      <a:pt x="0" y="0"/>
                    </a:moveTo>
                    <a:cubicBezTo>
                      <a:pt x="0" y="0"/>
                      <a:pt x="0" y="0"/>
                      <a:pt x="0" y="0"/>
                    </a:cubicBezTo>
                    <a:moveTo>
                      <a:pt x="0" y="0"/>
                    </a:moveTo>
                    <a:cubicBezTo>
                      <a:pt x="0" y="0"/>
                      <a:pt x="0" y="0"/>
                      <a:pt x="0" y="0"/>
                    </a:cubicBezTo>
                    <a:moveTo>
                      <a:pt x="29144" y="70386"/>
                    </a:moveTo>
                    <a:cubicBezTo>
                      <a:pt x="62379" y="60866"/>
                      <a:pt x="73627" y="6971"/>
                      <a:pt x="85046" y="6121"/>
                    </a:cubicBezTo>
                    <a:moveTo>
                      <a:pt x="29144" y="70386"/>
                    </a:moveTo>
                    <a:cubicBezTo>
                      <a:pt x="44653" y="61716"/>
                      <a:pt x="48914" y="45904"/>
                      <a:pt x="85046" y="6121"/>
                    </a:cubicBezTo>
                    <a:moveTo>
                      <a:pt x="69366" y="127682"/>
                    </a:moveTo>
                    <a:cubicBezTo>
                      <a:pt x="88625" y="113740"/>
                      <a:pt x="136687" y="31963"/>
                      <a:pt x="169922" y="12241"/>
                    </a:cubicBezTo>
                    <a:moveTo>
                      <a:pt x="69366" y="127682"/>
                    </a:moveTo>
                    <a:cubicBezTo>
                      <a:pt x="86410" y="97929"/>
                      <a:pt x="131233" y="85518"/>
                      <a:pt x="169922" y="12241"/>
                    </a:cubicBezTo>
                  </a:path>
                </a:pathLst>
              </a:custGeom>
              <a:noFill/>
              <a:ln w="25565" cap="rnd">
                <a:solidFill>
                  <a:srgbClr val="677B8F"/>
                </a:solidFill>
                <a:prstDash val="solid"/>
                <a:round/>
              </a:ln>
            </p:spPr>
            <p:txBody>
              <a:bodyPr rtlCol="0" anchor="ctr"/>
              <a:lstStyle/>
              <a:p>
                <a:endParaRPr lang="en-IL"/>
              </a:p>
            </p:txBody>
          </p:sp>
          <p:sp>
            <p:nvSpPr>
              <p:cNvPr id="99" name="Freeform 98">
                <a:extLst>
                  <a:ext uri="{FF2B5EF4-FFF2-40B4-BE49-F238E27FC236}">
                    <a16:creationId xmlns:a16="http://schemas.microsoft.com/office/drawing/2014/main" id="{4A12B4E8-26C8-8E34-9E00-C294C0E9960F}"/>
                  </a:ext>
                </a:extLst>
              </p:cNvPr>
              <p:cNvSpPr/>
              <p:nvPr/>
            </p:nvSpPr>
            <p:spPr>
              <a:xfrm>
                <a:off x="12896049" y="8240690"/>
                <a:ext cx="171182" cy="144002"/>
              </a:xfrm>
              <a:custGeom>
                <a:avLst/>
                <a:gdLst>
                  <a:gd name="connsiteX0" fmla="*/ 67 w 171182"/>
                  <a:gd name="connsiteY0" fmla="*/ 0 h 144002"/>
                  <a:gd name="connsiteX1" fmla="*/ 171183 w 171182"/>
                  <a:gd name="connsiteY1" fmla="*/ 12581 h 144002"/>
                  <a:gd name="connsiteX2" fmla="*/ 67 w 171182"/>
                  <a:gd name="connsiteY2" fmla="*/ 0 h 144002"/>
                  <a:gd name="connsiteX3" fmla="*/ 171183 w 171182"/>
                  <a:gd name="connsiteY3" fmla="*/ 12581 h 144002"/>
                  <a:gd name="connsiteX4" fmla="*/ 171183 w 171182"/>
                  <a:gd name="connsiteY4" fmla="*/ 12581 h 144002"/>
                  <a:gd name="connsiteX5" fmla="*/ 92783 w 171182"/>
                  <a:gd name="connsiteY5" fmla="*/ 144003 h 144002"/>
                  <a:gd name="connsiteX6" fmla="*/ 171183 w 171182"/>
                  <a:gd name="connsiteY6" fmla="*/ 12581 h 144002"/>
                  <a:gd name="connsiteX7" fmla="*/ 92783 w 171182"/>
                  <a:gd name="connsiteY7" fmla="*/ 144003 h 144002"/>
                  <a:gd name="connsiteX8" fmla="*/ 92783 w 171182"/>
                  <a:gd name="connsiteY8" fmla="*/ 144003 h 144002"/>
                  <a:gd name="connsiteX9" fmla="*/ 67 w 171182"/>
                  <a:gd name="connsiteY9" fmla="*/ 0 h 144002"/>
                  <a:gd name="connsiteX10" fmla="*/ 92783 w 171182"/>
                  <a:gd name="connsiteY10" fmla="*/ 144003 h 144002"/>
                  <a:gd name="connsiteX11" fmla="*/ 67 w 171182"/>
                  <a:gd name="connsiteY11" fmla="*/ 0 h 144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1182" h="144002">
                    <a:moveTo>
                      <a:pt x="67" y="0"/>
                    </a:moveTo>
                    <a:cubicBezTo>
                      <a:pt x="73695" y="8671"/>
                      <a:pt x="89715" y="13091"/>
                      <a:pt x="171183" y="12581"/>
                    </a:cubicBezTo>
                    <a:moveTo>
                      <a:pt x="67" y="0"/>
                    </a:moveTo>
                    <a:cubicBezTo>
                      <a:pt x="61935" y="6460"/>
                      <a:pt x="100793" y="0"/>
                      <a:pt x="171183" y="12581"/>
                    </a:cubicBezTo>
                    <a:moveTo>
                      <a:pt x="171183" y="12581"/>
                    </a:moveTo>
                    <a:cubicBezTo>
                      <a:pt x="171353" y="39443"/>
                      <a:pt x="117666" y="73447"/>
                      <a:pt x="92783" y="144003"/>
                    </a:cubicBezTo>
                    <a:moveTo>
                      <a:pt x="171183" y="12581"/>
                    </a:moveTo>
                    <a:cubicBezTo>
                      <a:pt x="154991" y="54405"/>
                      <a:pt x="125677" y="83817"/>
                      <a:pt x="92783" y="144003"/>
                    </a:cubicBezTo>
                    <a:moveTo>
                      <a:pt x="92783" y="144003"/>
                    </a:moveTo>
                    <a:cubicBezTo>
                      <a:pt x="42846" y="64776"/>
                      <a:pt x="-1978" y="70556"/>
                      <a:pt x="67" y="0"/>
                    </a:cubicBezTo>
                    <a:moveTo>
                      <a:pt x="92783" y="144003"/>
                    </a:moveTo>
                    <a:cubicBezTo>
                      <a:pt x="53583" y="101669"/>
                      <a:pt x="28189" y="37913"/>
                      <a:pt x="67" y="0"/>
                    </a:cubicBezTo>
                  </a:path>
                </a:pathLst>
              </a:custGeom>
              <a:noFill/>
              <a:ln w="51130" cap="rnd">
                <a:solidFill>
                  <a:srgbClr val="677B8F"/>
                </a:solidFill>
                <a:prstDash val="solid"/>
                <a:round/>
              </a:ln>
            </p:spPr>
            <p:txBody>
              <a:bodyPr rtlCol="0" anchor="ctr"/>
              <a:lstStyle/>
              <a:p>
                <a:endParaRPr lang="en-IL"/>
              </a:p>
            </p:txBody>
          </p:sp>
          <p:sp>
            <p:nvSpPr>
              <p:cNvPr id="100" name="Freeform 99">
                <a:extLst>
                  <a:ext uri="{FF2B5EF4-FFF2-40B4-BE49-F238E27FC236}">
                    <a16:creationId xmlns:a16="http://schemas.microsoft.com/office/drawing/2014/main" id="{3FA53255-4E88-54CF-D635-ED81A5D5053D}"/>
                  </a:ext>
                </a:extLst>
              </p:cNvPr>
              <p:cNvSpPr/>
              <p:nvPr/>
            </p:nvSpPr>
            <p:spPr>
              <a:xfrm>
                <a:off x="13981264" y="8813302"/>
                <a:ext cx="107203" cy="140602"/>
              </a:xfrm>
              <a:custGeom>
                <a:avLst/>
                <a:gdLst>
                  <a:gd name="connsiteX0" fmla="*/ 26758 w 107203"/>
                  <a:gd name="connsiteY0" fmla="*/ 0 h 140602"/>
                  <a:gd name="connsiteX1" fmla="*/ 26758 w 107203"/>
                  <a:gd name="connsiteY1" fmla="*/ 0 h 140602"/>
                  <a:gd name="connsiteX2" fmla="*/ 26758 w 107203"/>
                  <a:gd name="connsiteY2" fmla="*/ 0 h 140602"/>
                  <a:gd name="connsiteX3" fmla="*/ 26758 w 107203"/>
                  <a:gd name="connsiteY3" fmla="*/ 0 h 140602"/>
                  <a:gd name="connsiteX4" fmla="*/ 0 w 107203"/>
                  <a:gd name="connsiteY4" fmla="*/ 134482 h 140602"/>
                  <a:gd name="connsiteX5" fmla="*/ 66980 w 107203"/>
                  <a:gd name="connsiteY5" fmla="*/ 57465 h 140602"/>
                  <a:gd name="connsiteX6" fmla="*/ 0 w 107203"/>
                  <a:gd name="connsiteY6" fmla="*/ 134482 h 140602"/>
                  <a:gd name="connsiteX7" fmla="*/ 66980 w 107203"/>
                  <a:gd name="connsiteY7" fmla="*/ 57465 h 140602"/>
                  <a:gd name="connsiteX8" fmla="*/ 84876 w 107203"/>
                  <a:gd name="connsiteY8" fmla="*/ 140603 h 140602"/>
                  <a:gd name="connsiteX9" fmla="*/ 107203 w 107203"/>
                  <a:gd name="connsiteY9" fmla="*/ 114930 h 140602"/>
                  <a:gd name="connsiteX10" fmla="*/ 84876 w 107203"/>
                  <a:gd name="connsiteY10" fmla="*/ 140603 h 140602"/>
                  <a:gd name="connsiteX11" fmla="*/ 107203 w 107203"/>
                  <a:gd name="connsiteY11" fmla="*/ 114930 h 140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7203" h="140602">
                    <a:moveTo>
                      <a:pt x="26758" y="0"/>
                    </a:moveTo>
                    <a:cubicBezTo>
                      <a:pt x="26758" y="0"/>
                      <a:pt x="26758" y="0"/>
                      <a:pt x="26758" y="0"/>
                    </a:cubicBezTo>
                    <a:moveTo>
                      <a:pt x="26758" y="0"/>
                    </a:moveTo>
                    <a:cubicBezTo>
                      <a:pt x="26758" y="0"/>
                      <a:pt x="26758" y="0"/>
                      <a:pt x="26758" y="0"/>
                    </a:cubicBezTo>
                    <a:moveTo>
                      <a:pt x="0" y="134482"/>
                    </a:moveTo>
                    <a:cubicBezTo>
                      <a:pt x="39882" y="123091"/>
                      <a:pt x="53516" y="58485"/>
                      <a:pt x="66980" y="57465"/>
                    </a:cubicBezTo>
                    <a:moveTo>
                      <a:pt x="0" y="134482"/>
                    </a:moveTo>
                    <a:cubicBezTo>
                      <a:pt x="18578" y="124111"/>
                      <a:pt x="23690" y="105070"/>
                      <a:pt x="66980" y="57465"/>
                    </a:cubicBezTo>
                    <a:moveTo>
                      <a:pt x="84876" y="140603"/>
                    </a:moveTo>
                    <a:cubicBezTo>
                      <a:pt x="89137" y="137373"/>
                      <a:pt x="99874" y="119181"/>
                      <a:pt x="107203" y="114930"/>
                    </a:cubicBezTo>
                    <a:moveTo>
                      <a:pt x="84876" y="140603"/>
                    </a:moveTo>
                    <a:cubicBezTo>
                      <a:pt x="88626" y="133972"/>
                      <a:pt x="98682" y="131252"/>
                      <a:pt x="107203" y="114930"/>
                    </a:cubicBezTo>
                  </a:path>
                </a:pathLst>
              </a:custGeom>
              <a:noFill/>
              <a:ln w="25565" cap="rnd">
                <a:solidFill>
                  <a:srgbClr val="677B8F"/>
                </a:solidFill>
                <a:prstDash val="solid"/>
                <a:round/>
              </a:ln>
            </p:spPr>
            <p:txBody>
              <a:bodyPr rtlCol="0" anchor="ctr"/>
              <a:lstStyle/>
              <a:p>
                <a:endParaRPr lang="en-IL"/>
              </a:p>
            </p:txBody>
          </p:sp>
          <p:sp>
            <p:nvSpPr>
              <p:cNvPr id="101" name="Freeform 100">
                <a:extLst>
                  <a:ext uri="{FF2B5EF4-FFF2-40B4-BE49-F238E27FC236}">
                    <a16:creationId xmlns:a16="http://schemas.microsoft.com/office/drawing/2014/main" id="{20C1C40D-E5F9-81FC-8A23-4FF8AAAE7F80}"/>
                  </a:ext>
                </a:extLst>
              </p:cNvPr>
              <p:cNvSpPr/>
              <p:nvPr/>
            </p:nvSpPr>
            <p:spPr>
              <a:xfrm>
                <a:off x="13930646" y="8812112"/>
                <a:ext cx="171114" cy="145582"/>
              </a:xfrm>
              <a:custGeom>
                <a:avLst/>
                <a:gdLst>
                  <a:gd name="connsiteX0" fmla="*/ 171115 w 171114"/>
                  <a:gd name="connsiteY0" fmla="*/ 144003 h 145582"/>
                  <a:gd name="connsiteX1" fmla="*/ 0 w 171114"/>
                  <a:gd name="connsiteY1" fmla="*/ 131422 h 145582"/>
                  <a:gd name="connsiteX2" fmla="*/ 171115 w 171114"/>
                  <a:gd name="connsiteY2" fmla="*/ 144003 h 145582"/>
                  <a:gd name="connsiteX3" fmla="*/ 0 w 171114"/>
                  <a:gd name="connsiteY3" fmla="*/ 131422 h 145582"/>
                  <a:gd name="connsiteX4" fmla="*/ 0 w 171114"/>
                  <a:gd name="connsiteY4" fmla="*/ 131422 h 145582"/>
                  <a:gd name="connsiteX5" fmla="*/ 78399 w 171114"/>
                  <a:gd name="connsiteY5" fmla="*/ 0 h 145582"/>
                  <a:gd name="connsiteX6" fmla="*/ 0 w 171114"/>
                  <a:gd name="connsiteY6" fmla="*/ 131422 h 145582"/>
                  <a:gd name="connsiteX7" fmla="*/ 78399 w 171114"/>
                  <a:gd name="connsiteY7" fmla="*/ 0 h 145582"/>
                  <a:gd name="connsiteX8" fmla="*/ 78399 w 171114"/>
                  <a:gd name="connsiteY8" fmla="*/ 0 h 145582"/>
                  <a:gd name="connsiteX9" fmla="*/ 171115 w 171114"/>
                  <a:gd name="connsiteY9" fmla="*/ 144003 h 145582"/>
                  <a:gd name="connsiteX10" fmla="*/ 78399 w 171114"/>
                  <a:gd name="connsiteY10" fmla="*/ 0 h 145582"/>
                  <a:gd name="connsiteX11" fmla="*/ 171115 w 171114"/>
                  <a:gd name="connsiteY11" fmla="*/ 144003 h 14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1114" h="145582">
                    <a:moveTo>
                      <a:pt x="171115" y="144003"/>
                    </a:moveTo>
                    <a:cubicBezTo>
                      <a:pt x="160207" y="144173"/>
                      <a:pt x="92033" y="142473"/>
                      <a:pt x="0" y="131422"/>
                    </a:cubicBezTo>
                    <a:moveTo>
                      <a:pt x="171115" y="144003"/>
                    </a:moveTo>
                    <a:cubicBezTo>
                      <a:pt x="139244" y="150123"/>
                      <a:pt x="84705" y="136862"/>
                      <a:pt x="0" y="131422"/>
                    </a:cubicBezTo>
                    <a:moveTo>
                      <a:pt x="0" y="131422"/>
                    </a:moveTo>
                    <a:cubicBezTo>
                      <a:pt x="41245" y="98269"/>
                      <a:pt x="24372" y="70556"/>
                      <a:pt x="78399" y="0"/>
                    </a:cubicBezTo>
                    <a:moveTo>
                      <a:pt x="0" y="131422"/>
                    </a:moveTo>
                    <a:cubicBezTo>
                      <a:pt x="29143" y="89938"/>
                      <a:pt x="48232" y="38253"/>
                      <a:pt x="78399" y="0"/>
                    </a:cubicBezTo>
                    <a:moveTo>
                      <a:pt x="78399" y="0"/>
                    </a:moveTo>
                    <a:cubicBezTo>
                      <a:pt x="93397" y="16491"/>
                      <a:pt x="107884" y="114250"/>
                      <a:pt x="171115" y="144003"/>
                    </a:cubicBezTo>
                    <a:moveTo>
                      <a:pt x="78399" y="0"/>
                    </a:moveTo>
                    <a:cubicBezTo>
                      <a:pt x="110099" y="64436"/>
                      <a:pt x="155264" y="110170"/>
                      <a:pt x="171115" y="144003"/>
                    </a:cubicBezTo>
                  </a:path>
                </a:pathLst>
              </a:custGeom>
              <a:noFill/>
              <a:ln w="51130" cap="rnd">
                <a:solidFill>
                  <a:srgbClr val="677B8F"/>
                </a:solidFill>
                <a:prstDash val="solid"/>
                <a:round/>
              </a:ln>
            </p:spPr>
            <p:txBody>
              <a:bodyPr rtlCol="0" anchor="ctr"/>
              <a:lstStyle/>
              <a:p>
                <a:endParaRPr lang="en-IL"/>
              </a:p>
            </p:txBody>
          </p:sp>
        </p:grpSp>
      </p:grpSp>
    </p:spTree>
    <p:extLst>
      <p:ext uri="{BB962C8B-B14F-4D97-AF65-F5344CB8AC3E}">
        <p14:creationId xmlns:p14="http://schemas.microsoft.com/office/powerpoint/2010/main" val="264643727"/>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2">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22" grpId="0" build="p"/>
      <p:bldP spid="23" grpId="0" animBg="1"/>
      <p:bldP spid="24"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90000"/>
            <a:lum/>
          </a:blip>
          <a:srcRect/>
          <a:stretch>
            <a:fillRect t="-2000" b="-2000"/>
          </a:stretch>
        </a:blipFill>
        <a:effectLst/>
      </p:bgPr>
    </p:bg>
    <p:spTree>
      <p:nvGrpSpPr>
        <p:cNvPr id="1" name=""/>
        <p:cNvGrpSpPr/>
        <p:nvPr/>
      </p:nvGrpSpPr>
      <p:grpSpPr>
        <a:xfrm>
          <a:off x="0" y="0"/>
          <a:ext cx="0" cy="0"/>
          <a:chOff x="0" y="0"/>
          <a:chExt cx="0" cy="0"/>
        </a:xfrm>
      </p:grpSpPr>
      <p:sp>
        <p:nvSpPr>
          <p:cNvPr id="9" name="Freeform 4">
            <a:extLst>
              <a:ext uri="{FF2B5EF4-FFF2-40B4-BE49-F238E27FC236}">
                <a16:creationId xmlns:a16="http://schemas.microsoft.com/office/drawing/2014/main" id="{80F4C77C-3D55-0289-E045-68BD6E5A52E6}"/>
              </a:ext>
            </a:extLst>
          </p:cNvPr>
          <p:cNvSpPr>
            <a:spLocks noGrp="1" noRot="1" noMove="1" noResize="1" noEditPoints="1" noAdjustHandles="1" noChangeArrowheads="1" noChangeShapeType="1"/>
          </p:cNvSpPr>
          <p:nvPr/>
        </p:nvSpPr>
        <p:spPr>
          <a:xfrm>
            <a:off x="-2059642" y="-3009900"/>
            <a:ext cx="23778883" cy="13375622"/>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dpi="0" rotWithShape="1">
            <a:blip r:embed="rId5">
              <a:alphaModFix amt="85000"/>
              <a:extLst>
                <a:ext uri="{BEBA8EAE-BF5A-486C-A8C5-ECC9F3942E4B}">
                  <a14:imgProps xmlns:a14="http://schemas.microsoft.com/office/drawing/2010/main">
                    <a14:imgLayer r:embed="rId6">
                      <a14:imgEffect>
                        <a14:brightnessContrast bright="-40000" contrast="40000"/>
                      </a14:imgEffect>
                    </a14:imgLayer>
                  </a14:imgProps>
                </a:ext>
              </a:extLst>
            </a:blip>
            <a:srcRect/>
            <a:stretch>
              <a:fillRect/>
            </a:stretch>
          </a:blipFill>
        </p:spPr>
        <p:txBody>
          <a:bodyPr/>
          <a:lstStyle/>
          <a:p>
            <a:endParaRPr lang="en-IL" dirty="0"/>
          </a:p>
        </p:txBody>
      </p:sp>
      <p:sp>
        <p:nvSpPr>
          <p:cNvPr id="2" name="Title 1">
            <a:extLst>
              <a:ext uri="{FF2B5EF4-FFF2-40B4-BE49-F238E27FC236}">
                <a16:creationId xmlns:a16="http://schemas.microsoft.com/office/drawing/2014/main" id="{35D63448-04C9-A177-E1A7-70E9B6881B0E}"/>
              </a:ext>
            </a:extLst>
          </p:cNvPr>
          <p:cNvSpPr>
            <a:spLocks noGrp="1"/>
          </p:cNvSpPr>
          <p:nvPr>
            <p:ph type="title"/>
          </p:nvPr>
        </p:nvSpPr>
        <p:spPr>
          <a:xfrm>
            <a:off x="457200" y="274638"/>
            <a:ext cx="9372600" cy="1143000"/>
          </a:xfrm>
        </p:spPr>
        <p:txBody>
          <a:bodyPr>
            <a:normAutofit fontScale="90000"/>
          </a:bodyPr>
          <a:lstStyle/>
          <a:p>
            <a:pPr lvl="1" algn="l" rtl="0">
              <a:lnSpc>
                <a:spcPts val="5049"/>
              </a:lnSpc>
              <a:spcBef>
                <a:spcPct val="0"/>
              </a:spcBef>
            </a:pPr>
            <a:r>
              <a:rPr lang="en-US" sz="6700" kern="1200" dirty="0">
                <a:solidFill>
                  <a:schemeClr val="bg1">
                    <a:lumMod val="85000"/>
                  </a:schemeClr>
                </a:solidFill>
                <a:latin typeface="Indi Kazka"/>
                <a:ea typeface="+mn-ea"/>
                <a:cs typeface="+mn-cs"/>
              </a:rPr>
              <a:t>How We Solved It </a:t>
            </a:r>
            <a:r>
              <a:rPr lang="en-US" sz="4900" kern="1200" dirty="0">
                <a:solidFill>
                  <a:schemeClr val="bg1">
                    <a:lumMod val="85000"/>
                  </a:schemeClr>
                </a:solidFill>
                <a:latin typeface="Indi Kazka"/>
                <a:ea typeface="+mn-ea"/>
                <a:cs typeface="+mn-cs"/>
              </a:rPr>
              <a:t>(Part 2): System Flow &amp; Communication</a:t>
            </a:r>
            <a:endParaRPr lang="en-IL" sz="6500" kern="1200" dirty="0">
              <a:solidFill>
                <a:schemeClr val="bg1">
                  <a:lumMod val="85000"/>
                </a:schemeClr>
              </a:solidFill>
              <a:latin typeface="Indi Kazka"/>
              <a:ea typeface="+mn-ea"/>
              <a:cs typeface="+mn-cs"/>
            </a:endParaRPr>
          </a:p>
        </p:txBody>
      </p:sp>
      <p:sp>
        <p:nvSpPr>
          <p:cNvPr id="6" name="Snip Diagonal Corner Rectangle 5">
            <a:extLst>
              <a:ext uri="{FF2B5EF4-FFF2-40B4-BE49-F238E27FC236}">
                <a16:creationId xmlns:a16="http://schemas.microsoft.com/office/drawing/2014/main" id="{6743CD03-6580-CC54-D064-63CC41BDB315}"/>
              </a:ext>
            </a:extLst>
          </p:cNvPr>
          <p:cNvSpPr/>
          <p:nvPr/>
        </p:nvSpPr>
        <p:spPr>
          <a:xfrm>
            <a:off x="382771" y="5174512"/>
            <a:ext cx="9593417" cy="3016988"/>
          </a:xfrm>
          <a:prstGeom prst="snip2DiagRect">
            <a:avLst/>
          </a:prstGeom>
          <a:solidFill>
            <a:srgbClr val="0000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3" name="Content Placeholder 2">
            <a:extLst>
              <a:ext uri="{FF2B5EF4-FFF2-40B4-BE49-F238E27FC236}">
                <a16:creationId xmlns:a16="http://schemas.microsoft.com/office/drawing/2014/main" id="{95615FDE-99D8-3783-825F-1853A942471B}"/>
              </a:ext>
            </a:extLst>
          </p:cNvPr>
          <p:cNvSpPr>
            <a:spLocks noGrp="1"/>
          </p:cNvSpPr>
          <p:nvPr>
            <p:ph idx="1"/>
          </p:nvPr>
        </p:nvSpPr>
        <p:spPr>
          <a:xfrm>
            <a:off x="382771" y="5174512"/>
            <a:ext cx="10115094" cy="2903538"/>
          </a:xfrm>
        </p:spPr>
        <p:txBody>
          <a:bodyPr>
            <a:noAutofit/>
          </a:bodyPr>
          <a:lstStyle/>
          <a:p>
            <a:pPr marL="0" lvl="1" indent="0">
              <a:lnSpc>
                <a:spcPct val="150000"/>
              </a:lnSpc>
              <a:spcBef>
                <a:spcPct val="0"/>
              </a:spcBef>
              <a:buNone/>
            </a:pPr>
            <a:r>
              <a:rPr lang="en-US" dirty="0">
                <a:solidFill>
                  <a:schemeClr val="bg1">
                    <a:lumMod val="85000"/>
                  </a:schemeClr>
                </a:solidFill>
                <a:latin typeface="Verdana" panose="020B0604030504040204" pitchFamily="34" charset="0"/>
                <a:ea typeface="Verdana" panose="020B0604030504040204" pitchFamily="34" charset="0"/>
                <a:cs typeface="Verdana" panose="020B0604030504040204" pitchFamily="34" charset="0"/>
              </a:rPr>
              <a:t>Observer Pattern: Decoupled Communication</a:t>
            </a:r>
          </a:p>
          <a:p>
            <a:pPr marL="0" lvl="1" indent="-316227">
              <a:lnSpc>
                <a:spcPct val="150000"/>
              </a:lnSpc>
              <a:spcBef>
                <a:spcPct val="0"/>
              </a:spcBef>
              <a:buFont typeface="Arial"/>
              <a:buChar char="•"/>
            </a:pPr>
            <a:r>
              <a:rPr lang="en-US" dirty="0">
                <a:solidFill>
                  <a:schemeClr val="bg1">
                    <a:lumMod val="85000"/>
                  </a:schemeClr>
                </a:solidFill>
                <a:latin typeface="Verdana" panose="020B0604030504040204" pitchFamily="34" charset="0"/>
                <a:ea typeface="Verdana" panose="020B0604030504040204" pitchFamily="34" charset="0"/>
                <a:cs typeface="Verdana" panose="020B0604030504040204" pitchFamily="34" charset="0"/>
              </a:rPr>
              <a:t>Action -&gt; Posts Event (SO "Notice Board")</a:t>
            </a:r>
          </a:p>
          <a:p>
            <a:pPr marL="0" lvl="1" indent="-316227">
              <a:lnSpc>
                <a:spcPct val="150000"/>
              </a:lnSpc>
              <a:spcBef>
                <a:spcPct val="0"/>
              </a:spcBef>
              <a:buFont typeface="Arial"/>
              <a:buChar char="•"/>
            </a:pPr>
            <a:r>
              <a:rPr lang="en-US" dirty="0">
                <a:solidFill>
                  <a:schemeClr val="bg1">
                    <a:lumMod val="85000"/>
                  </a:schemeClr>
                </a:solidFill>
                <a:latin typeface="Verdana" panose="020B0604030504040204" pitchFamily="34" charset="0"/>
                <a:ea typeface="Verdana" panose="020B0604030504040204" pitchFamily="34" charset="0"/>
                <a:cs typeface="Verdana" panose="020B0604030504040204" pitchFamily="34" charset="0"/>
              </a:rPr>
              <a:t>Systems (UI, Audio) Listen &amp; React Independently</a:t>
            </a:r>
          </a:p>
          <a:p>
            <a:pPr marL="0" lvl="1" indent="-316227">
              <a:lnSpc>
                <a:spcPct val="150000"/>
              </a:lnSpc>
              <a:spcBef>
                <a:spcPct val="0"/>
              </a:spcBef>
              <a:buFont typeface="Arial"/>
              <a:buChar char="•"/>
            </a:pPr>
            <a:r>
              <a:rPr lang="en-US" dirty="0">
                <a:solidFill>
                  <a:schemeClr val="bg1">
                    <a:lumMod val="85000"/>
                  </a:schemeClr>
                </a:solidFill>
                <a:latin typeface="Verdana" panose="020B0604030504040204" pitchFamily="34" charset="0"/>
                <a:ea typeface="Verdana" panose="020B0604030504040204" pitchFamily="34" charset="0"/>
                <a:cs typeface="Verdana" panose="020B0604030504040204" pitchFamily="34" charset="0"/>
              </a:rPr>
              <a:t>Decoupled, Clean Code, Maintainable</a:t>
            </a:r>
          </a:p>
        </p:txBody>
      </p:sp>
      <p:sp>
        <p:nvSpPr>
          <p:cNvPr id="14" name="Snip Diagonal Corner Rectangle 13">
            <a:extLst>
              <a:ext uri="{FF2B5EF4-FFF2-40B4-BE49-F238E27FC236}">
                <a16:creationId xmlns:a16="http://schemas.microsoft.com/office/drawing/2014/main" id="{6A9A1667-06E8-2E7B-95DB-F25B8A2D0082}"/>
              </a:ext>
            </a:extLst>
          </p:cNvPr>
          <p:cNvSpPr>
            <a:spLocks/>
          </p:cNvSpPr>
          <p:nvPr/>
        </p:nvSpPr>
        <p:spPr>
          <a:xfrm>
            <a:off x="460744" y="1962155"/>
            <a:ext cx="9369056" cy="2740021"/>
          </a:xfrm>
          <a:prstGeom prst="snip2DiagRect">
            <a:avLst/>
          </a:prstGeom>
          <a:solidFill>
            <a:srgbClr val="0000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15" name="Content Placeholder 21">
            <a:extLst>
              <a:ext uri="{FF2B5EF4-FFF2-40B4-BE49-F238E27FC236}">
                <a16:creationId xmlns:a16="http://schemas.microsoft.com/office/drawing/2014/main" id="{D271D832-3E4F-D053-2173-798C5FC5FD95}"/>
              </a:ext>
            </a:extLst>
          </p:cNvPr>
          <p:cNvSpPr txBox="1">
            <a:spLocks/>
          </p:cNvSpPr>
          <p:nvPr/>
        </p:nvSpPr>
        <p:spPr>
          <a:xfrm>
            <a:off x="457199" y="1962155"/>
            <a:ext cx="10041275" cy="2740021"/>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nSpc>
                <a:spcPct val="150000"/>
              </a:lnSpc>
              <a:spcBef>
                <a:spcPct val="0"/>
              </a:spcBef>
              <a:buNone/>
            </a:pPr>
            <a:r>
              <a:rPr lang="en-US" dirty="0">
                <a:solidFill>
                  <a:schemeClr val="bg1">
                    <a:lumMod val="85000"/>
                  </a:schemeClr>
                </a:solidFill>
                <a:latin typeface="Verdana" panose="020B0604030504040204" pitchFamily="34" charset="0"/>
                <a:ea typeface="Verdana" panose="020B0604030504040204" pitchFamily="34" charset="0"/>
                <a:cs typeface="Verdana" panose="020B0604030504040204" pitchFamily="34" charset="0"/>
              </a:rPr>
              <a:t>State Pattern: Predictable Behaviors</a:t>
            </a:r>
          </a:p>
          <a:p>
            <a:pPr marL="0" lvl="1" indent="-316227">
              <a:lnSpc>
                <a:spcPct val="150000"/>
              </a:lnSpc>
              <a:spcBef>
                <a:spcPct val="0"/>
              </a:spcBef>
              <a:buFont typeface="Arial"/>
              <a:buChar char="•"/>
            </a:pPr>
            <a:r>
              <a:rPr lang="en-US" dirty="0">
                <a:solidFill>
                  <a:schemeClr val="bg1">
                    <a:lumMod val="85000"/>
                  </a:schemeClr>
                </a:solidFill>
                <a:latin typeface="Verdana" panose="020B0604030504040204" pitchFamily="34" charset="0"/>
                <a:ea typeface="Verdana" panose="020B0604030504040204" pitchFamily="34" charset="0"/>
                <a:cs typeface="Verdana" panose="020B0604030504040204" pitchFamily="34" charset="0"/>
              </a:rPr>
              <a:t>Enemy AI: Defined States (Idle, Chase, Attack)</a:t>
            </a:r>
          </a:p>
          <a:p>
            <a:pPr marL="0" lvl="1" indent="-316227">
              <a:lnSpc>
                <a:spcPct val="150000"/>
              </a:lnSpc>
              <a:spcBef>
                <a:spcPct val="0"/>
              </a:spcBef>
              <a:buFont typeface="Arial"/>
              <a:buChar char="•"/>
            </a:pPr>
            <a:r>
              <a:rPr lang="en-US" dirty="0">
                <a:solidFill>
                  <a:schemeClr val="bg1">
                    <a:lumMod val="85000"/>
                  </a:schemeClr>
                </a:solidFill>
                <a:latin typeface="Verdana" panose="020B0604030504040204" pitchFamily="34" charset="0"/>
                <a:ea typeface="Verdana" panose="020B0604030504040204" pitchFamily="34" charset="0"/>
                <a:cs typeface="Verdana" panose="020B0604030504040204" pitchFamily="34" charset="0"/>
              </a:rPr>
              <a:t>Game Flow: Managed States (Menu, Play, Pause)</a:t>
            </a:r>
          </a:p>
          <a:p>
            <a:pPr marL="0" lvl="1" indent="-316227">
              <a:lnSpc>
                <a:spcPct val="150000"/>
              </a:lnSpc>
              <a:spcBef>
                <a:spcPct val="0"/>
              </a:spcBef>
              <a:buFont typeface="Arial"/>
              <a:buChar char="•"/>
            </a:pPr>
            <a:r>
              <a:rPr lang="en-US" dirty="0">
                <a:solidFill>
                  <a:schemeClr val="bg1">
                    <a:lumMod val="85000"/>
                  </a:schemeClr>
                </a:solidFill>
                <a:latin typeface="Verdana" panose="020B0604030504040204" pitchFamily="34" charset="0"/>
                <a:ea typeface="Verdana" panose="020B0604030504040204" pitchFamily="34" charset="0"/>
                <a:cs typeface="Verdana" panose="020B0604030504040204" pitchFamily="34" charset="0"/>
              </a:rPr>
              <a:t>Organized, </a:t>
            </a:r>
            <a:r>
              <a:rPr lang="en-US" dirty="0" err="1">
                <a:solidFill>
                  <a:schemeClr val="bg1">
                    <a:lumMod val="85000"/>
                  </a:schemeClr>
                </a:solidFill>
                <a:latin typeface="Verdana" panose="020B0604030504040204" pitchFamily="34" charset="0"/>
                <a:ea typeface="Verdana" panose="020B0604030504040204" pitchFamily="34" charset="0"/>
                <a:cs typeface="Verdana" panose="020B0604030504040204" pitchFamily="34" charset="0"/>
              </a:rPr>
              <a:t>Debuggable</a:t>
            </a:r>
            <a:r>
              <a:rPr lang="en-US" dirty="0">
                <a:solidFill>
                  <a:schemeClr val="bg1">
                    <a:lumMod val="85000"/>
                  </a:schemeClr>
                </a:solidFill>
                <a:latin typeface="Verdana" panose="020B0604030504040204" pitchFamily="34" charset="0"/>
                <a:ea typeface="Verdana" panose="020B0604030504040204" pitchFamily="34" charset="0"/>
                <a:cs typeface="Verdana" panose="020B0604030504040204" pitchFamily="34" charset="0"/>
              </a:rPr>
              <a:t> Complexity</a:t>
            </a:r>
          </a:p>
        </p:txBody>
      </p:sp>
      <p:grpSp>
        <p:nvGrpSpPr>
          <p:cNvPr id="18" name="Graphic 15">
            <a:extLst>
              <a:ext uri="{FF2B5EF4-FFF2-40B4-BE49-F238E27FC236}">
                <a16:creationId xmlns:a16="http://schemas.microsoft.com/office/drawing/2014/main" id="{9B588838-2AC4-69FC-393A-566C262024E6}"/>
              </a:ext>
            </a:extLst>
          </p:cNvPr>
          <p:cNvGrpSpPr/>
          <p:nvPr/>
        </p:nvGrpSpPr>
        <p:grpSpPr>
          <a:xfrm>
            <a:off x="11119259" y="656386"/>
            <a:ext cx="6202571" cy="9022782"/>
            <a:chOff x="11119259" y="656386"/>
            <a:chExt cx="6202571" cy="9022782"/>
          </a:xfrm>
        </p:grpSpPr>
        <p:grpSp>
          <p:nvGrpSpPr>
            <p:cNvPr id="19" name="Graphic 15">
              <a:extLst>
                <a:ext uri="{FF2B5EF4-FFF2-40B4-BE49-F238E27FC236}">
                  <a16:creationId xmlns:a16="http://schemas.microsoft.com/office/drawing/2014/main" id="{CE964B86-E50C-96AB-D396-D4E59F2FF677}"/>
                </a:ext>
              </a:extLst>
            </p:cNvPr>
            <p:cNvGrpSpPr/>
            <p:nvPr/>
          </p:nvGrpSpPr>
          <p:grpSpPr>
            <a:xfrm>
              <a:off x="13701257" y="3209809"/>
              <a:ext cx="2083957" cy="1129679"/>
              <a:chOff x="13701257" y="3209809"/>
              <a:chExt cx="2083957" cy="1129679"/>
            </a:xfrm>
          </p:grpSpPr>
          <p:grpSp>
            <p:nvGrpSpPr>
              <p:cNvPr id="20" name="Graphic 15">
                <a:extLst>
                  <a:ext uri="{FF2B5EF4-FFF2-40B4-BE49-F238E27FC236}">
                    <a16:creationId xmlns:a16="http://schemas.microsoft.com/office/drawing/2014/main" id="{CF6461D6-1E87-198C-1324-1D8C55A34F5E}"/>
                  </a:ext>
                </a:extLst>
              </p:cNvPr>
              <p:cNvGrpSpPr/>
              <p:nvPr/>
            </p:nvGrpSpPr>
            <p:grpSpPr>
              <a:xfrm>
                <a:off x="13701257" y="3209809"/>
                <a:ext cx="2083957" cy="1129679"/>
                <a:chOff x="13701257" y="3209809"/>
                <a:chExt cx="2083957" cy="1129679"/>
              </a:xfrm>
            </p:grpSpPr>
            <p:sp>
              <p:nvSpPr>
                <p:cNvPr id="21" name="Freeform 20">
                  <a:extLst>
                    <a:ext uri="{FF2B5EF4-FFF2-40B4-BE49-F238E27FC236}">
                      <a16:creationId xmlns:a16="http://schemas.microsoft.com/office/drawing/2014/main" id="{FDAADC6A-4B24-FDC0-35BE-1C5FBBA69C55}"/>
                    </a:ext>
                  </a:extLst>
                </p:cNvPr>
                <p:cNvSpPr/>
                <p:nvPr/>
              </p:nvSpPr>
              <p:spPr>
                <a:xfrm>
                  <a:off x="13705739" y="3227096"/>
                  <a:ext cx="2059585" cy="1067741"/>
                </a:xfrm>
                <a:custGeom>
                  <a:avLst/>
                  <a:gdLst>
                    <a:gd name="connsiteX0" fmla="*/ 0 w 2059585"/>
                    <a:gd name="connsiteY0" fmla="*/ 0 h 1067741"/>
                    <a:gd name="connsiteX1" fmla="*/ 2059586 w 2059585"/>
                    <a:gd name="connsiteY1" fmla="*/ 0 h 1067741"/>
                    <a:gd name="connsiteX2" fmla="*/ 2059586 w 2059585"/>
                    <a:gd name="connsiteY2" fmla="*/ 1067742 h 1067741"/>
                    <a:gd name="connsiteX3" fmla="*/ 0 w 2059585"/>
                    <a:gd name="connsiteY3" fmla="*/ 1067742 h 1067741"/>
                  </a:gdLst>
                  <a:ahLst/>
                  <a:cxnLst>
                    <a:cxn ang="0">
                      <a:pos x="connsiteX0" y="connsiteY0"/>
                    </a:cxn>
                    <a:cxn ang="0">
                      <a:pos x="connsiteX1" y="connsiteY1"/>
                    </a:cxn>
                    <a:cxn ang="0">
                      <a:pos x="connsiteX2" y="connsiteY2"/>
                    </a:cxn>
                    <a:cxn ang="0">
                      <a:pos x="connsiteX3" y="connsiteY3"/>
                    </a:cxn>
                  </a:cxnLst>
                  <a:rect l="l" t="t" r="r" b="b"/>
                  <a:pathLst>
                    <a:path w="2059585" h="1067741">
                      <a:moveTo>
                        <a:pt x="0" y="0"/>
                      </a:moveTo>
                      <a:lnTo>
                        <a:pt x="2059586" y="0"/>
                      </a:lnTo>
                      <a:lnTo>
                        <a:pt x="2059586" y="1067742"/>
                      </a:lnTo>
                      <a:lnTo>
                        <a:pt x="0" y="1067742"/>
                      </a:lnTo>
                      <a:close/>
                    </a:path>
                  </a:pathLst>
                </a:custGeom>
                <a:noFill/>
                <a:ln w="12106" cap="flat">
                  <a:noFill/>
                  <a:prstDash val="solid"/>
                  <a:miter/>
                </a:ln>
              </p:spPr>
              <p:txBody>
                <a:bodyPr rtlCol="0" anchor="ctr"/>
                <a:lstStyle/>
                <a:p>
                  <a:endParaRPr lang="en-IL"/>
                </a:p>
              </p:txBody>
            </p:sp>
            <p:sp>
              <p:nvSpPr>
                <p:cNvPr id="22" name="Freeform 21">
                  <a:extLst>
                    <a:ext uri="{FF2B5EF4-FFF2-40B4-BE49-F238E27FC236}">
                      <a16:creationId xmlns:a16="http://schemas.microsoft.com/office/drawing/2014/main" id="{50B84096-FDC3-DB30-597B-99C31C8CA62A}"/>
                    </a:ext>
                  </a:extLst>
                </p:cNvPr>
                <p:cNvSpPr/>
                <p:nvPr/>
              </p:nvSpPr>
              <p:spPr>
                <a:xfrm>
                  <a:off x="13701257" y="3236196"/>
                  <a:ext cx="2070125" cy="1103292"/>
                </a:xfrm>
                <a:custGeom>
                  <a:avLst/>
                  <a:gdLst>
                    <a:gd name="connsiteX0" fmla="*/ 13327 w 2070125"/>
                    <a:gd name="connsiteY0" fmla="*/ 0 h 1103292"/>
                    <a:gd name="connsiteX1" fmla="*/ 2048561 w 2070125"/>
                    <a:gd name="connsiteY1" fmla="*/ 6067 h 1103292"/>
                    <a:gd name="connsiteX2" fmla="*/ 2070126 w 2070125"/>
                    <a:gd name="connsiteY2" fmla="*/ 1103293 h 1103292"/>
                    <a:gd name="connsiteX3" fmla="*/ 0 w 2070125"/>
                    <a:gd name="connsiteY3" fmla="*/ 1070897 h 1103292"/>
                  </a:gdLst>
                  <a:ahLst/>
                  <a:cxnLst>
                    <a:cxn ang="0">
                      <a:pos x="connsiteX0" y="connsiteY0"/>
                    </a:cxn>
                    <a:cxn ang="0">
                      <a:pos x="connsiteX1" y="connsiteY1"/>
                    </a:cxn>
                    <a:cxn ang="0">
                      <a:pos x="connsiteX2" y="connsiteY2"/>
                    </a:cxn>
                    <a:cxn ang="0">
                      <a:pos x="connsiteX3" y="connsiteY3"/>
                    </a:cxn>
                  </a:cxnLst>
                  <a:rect l="l" t="t" r="r" b="b"/>
                  <a:pathLst>
                    <a:path w="2070125" h="1103292">
                      <a:moveTo>
                        <a:pt x="13327" y="0"/>
                      </a:moveTo>
                      <a:lnTo>
                        <a:pt x="2048561" y="6067"/>
                      </a:lnTo>
                      <a:lnTo>
                        <a:pt x="2070126" y="1103293"/>
                      </a:lnTo>
                      <a:lnTo>
                        <a:pt x="0" y="1070897"/>
                      </a:lnTo>
                    </a:path>
                  </a:pathLst>
                </a:custGeom>
                <a:solidFill>
                  <a:srgbClr val="2D2D2D"/>
                </a:solidFill>
                <a:ln w="12106" cap="flat">
                  <a:noFill/>
                  <a:prstDash val="solid"/>
                  <a:miter/>
                </a:ln>
              </p:spPr>
              <p:txBody>
                <a:bodyPr rtlCol="0" anchor="ctr"/>
                <a:lstStyle/>
                <a:p>
                  <a:endParaRPr lang="en-IL"/>
                </a:p>
              </p:txBody>
            </p:sp>
            <p:sp>
              <p:nvSpPr>
                <p:cNvPr id="23" name="Freeform 22">
                  <a:extLst>
                    <a:ext uri="{FF2B5EF4-FFF2-40B4-BE49-F238E27FC236}">
                      <a16:creationId xmlns:a16="http://schemas.microsoft.com/office/drawing/2014/main" id="{09ADAB2D-EB9E-A4DD-DD1E-DC00C49814F0}"/>
                    </a:ext>
                  </a:extLst>
                </p:cNvPr>
                <p:cNvSpPr/>
                <p:nvPr/>
              </p:nvSpPr>
              <p:spPr>
                <a:xfrm>
                  <a:off x="13701855" y="3209809"/>
                  <a:ext cx="2083359" cy="1085691"/>
                </a:xfrm>
                <a:custGeom>
                  <a:avLst/>
                  <a:gdLst>
                    <a:gd name="connsiteX0" fmla="*/ 3885 w 2083359"/>
                    <a:gd name="connsiteY0" fmla="*/ 17287 h 1085691"/>
                    <a:gd name="connsiteX1" fmla="*/ 2063470 w 2083359"/>
                    <a:gd name="connsiteY1" fmla="*/ 17287 h 1085691"/>
                    <a:gd name="connsiteX2" fmla="*/ 3885 w 2083359"/>
                    <a:gd name="connsiteY2" fmla="*/ 17287 h 1085691"/>
                    <a:gd name="connsiteX3" fmla="*/ 2063470 w 2083359"/>
                    <a:gd name="connsiteY3" fmla="*/ 17287 h 1085691"/>
                    <a:gd name="connsiteX4" fmla="*/ 2063470 w 2083359"/>
                    <a:gd name="connsiteY4" fmla="*/ 17287 h 1085691"/>
                    <a:gd name="connsiteX5" fmla="*/ 2063470 w 2083359"/>
                    <a:gd name="connsiteY5" fmla="*/ 1085028 h 1085691"/>
                    <a:gd name="connsiteX6" fmla="*/ 2063470 w 2083359"/>
                    <a:gd name="connsiteY6" fmla="*/ 17287 h 1085691"/>
                    <a:gd name="connsiteX7" fmla="*/ 2063470 w 2083359"/>
                    <a:gd name="connsiteY7" fmla="*/ 1085028 h 1085691"/>
                    <a:gd name="connsiteX8" fmla="*/ 2063470 w 2083359"/>
                    <a:gd name="connsiteY8" fmla="*/ 1085028 h 1085691"/>
                    <a:gd name="connsiteX9" fmla="*/ 3885 w 2083359"/>
                    <a:gd name="connsiteY9" fmla="*/ 1085028 h 1085691"/>
                    <a:gd name="connsiteX10" fmla="*/ 2063470 w 2083359"/>
                    <a:gd name="connsiteY10" fmla="*/ 1085028 h 1085691"/>
                    <a:gd name="connsiteX11" fmla="*/ 3885 w 2083359"/>
                    <a:gd name="connsiteY11" fmla="*/ 1085028 h 1085691"/>
                    <a:gd name="connsiteX12" fmla="*/ 3885 w 2083359"/>
                    <a:gd name="connsiteY12" fmla="*/ 1085028 h 1085691"/>
                    <a:gd name="connsiteX13" fmla="*/ 3885 w 2083359"/>
                    <a:gd name="connsiteY13" fmla="*/ 17287 h 1085691"/>
                    <a:gd name="connsiteX14" fmla="*/ 3885 w 2083359"/>
                    <a:gd name="connsiteY14" fmla="*/ 1085028 h 1085691"/>
                    <a:gd name="connsiteX15" fmla="*/ 3885 w 2083359"/>
                    <a:gd name="connsiteY15" fmla="*/ 17287 h 1085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083359" h="1085691">
                      <a:moveTo>
                        <a:pt x="3885" y="17287"/>
                      </a:moveTo>
                      <a:cubicBezTo>
                        <a:pt x="795492" y="34395"/>
                        <a:pt x="1495146" y="-29063"/>
                        <a:pt x="2063470" y="17287"/>
                      </a:cubicBezTo>
                      <a:moveTo>
                        <a:pt x="3885" y="17287"/>
                      </a:moveTo>
                      <a:cubicBezTo>
                        <a:pt x="786285" y="-3704"/>
                        <a:pt x="1536095" y="1999"/>
                        <a:pt x="2063470" y="17287"/>
                      </a:cubicBezTo>
                      <a:moveTo>
                        <a:pt x="2063470" y="17287"/>
                      </a:moveTo>
                      <a:cubicBezTo>
                        <a:pt x="2071345" y="392088"/>
                        <a:pt x="2051113" y="793948"/>
                        <a:pt x="2063470" y="1085028"/>
                      </a:cubicBezTo>
                      <a:moveTo>
                        <a:pt x="2063470" y="17287"/>
                      </a:moveTo>
                      <a:cubicBezTo>
                        <a:pt x="2100543" y="253161"/>
                        <a:pt x="2076918" y="547760"/>
                        <a:pt x="2063470" y="1085028"/>
                      </a:cubicBezTo>
                      <a:moveTo>
                        <a:pt x="2063470" y="1085028"/>
                      </a:moveTo>
                      <a:cubicBezTo>
                        <a:pt x="1564930" y="1048386"/>
                        <a:pt x="1024833" y="1069740"/>
                        <a:pt x="3885" y="1085028"/>
                      </a:cubicBezTo>
                      <a:moveTo>
                        <a:pt x="2063470" y="1085028"/>
                      </a:moveTo>
                      <a:cubicBezTo>
                        <a:pt x="1275740" y="1089882"/>
                        <a:pt x="511148" y="1065858"/>
                        <a:pt x="3885" y="1085028"/>
                      </a:cubicBezTo>
                      <a:moveTo>
                        <a:pt x="3885" y="1085028"/>
                      </a:moveTo>
                      <a:cubicBezTo>
                        <a:pt x="20119" y="709014"/>
                        <a:pt x="-10290" y="350956"/>
                        <a:pt x="3885" y="17287"/>
                      </a:cubicBezTo>
                      <a:moveTo>
                        <a:pt x="3885" y="1085028"/>
                      </a:moveTo>
                      <a:cubicBezTo>
                        <a:pt x="10548" y="863836"/>
                        <a:pt x="-4354" y="619226"/>
                        <a:pt x="3885" y="17287"/>
                      </a:cubicBezTo>
                    </a:path>
                  </a:pathLst>
                </a:custGeom>
                <a:noFill/>
                <a:ln w="36318" cap="rnd">
                  <a:solidFill>
                    <a:srgbClr val="677B8F"/>
                  </a:solidFill>
                  <a:prstDash val="solid"/>
                  <a:round/>
                </a:ln>
              </p:spPr>
              <p:txBody>
                <a:bodyPr rtlCol="0" anchor="ctr"/>
                <a:lstStyle/>
                <a:p>
                  <a:endParaRPr lang="en-IL"/>
                </a:p>
              </p:txBody>
            </p:sp>
          </p:grpSp>
          <p:sp>
            <p:nvSpPr>
              <p:cNvPr id="24" name="TextBox 23">
                <a:extLst>
                  <a:ext uri="{FF2B5EF4-FFF2-40B4-BE49-F238E27FC236}">
                    <a16:creationId xmlns:a16="http://schemas.microsoft.com/office/drawing/2014/main" id="{53B0DFB5-3934-3817-97E0-10E10C0FE024}"/>
                  </a:ext>
                </a:extLst>
              </p:cNvPr>
              <p:cNvSpPr txBox="1"/>
              <p:nvPr/>
            </p:nvSpPr>
            <p:spPr>
              <a:xfrm>
                <a:off x="13944600" y="3366373"/>
                <a:ext cx="1633781" cy="830997"/>
              </a:xfrm>
              <a:prstGeom prst="rect">
                <a:avLst/>
              </a:prstGeom>
              <a:noFill/>
            </p:spPr>
            <p:txBody>
              <a:bodyPr wrap="none" rtlCol="0">
                <a:spAutoFit/>
              </a:bodyPr>
              <a:lstStyle/>
              <a:p>
                <a:pPr algn="ctr"/>
                <a:r>
                  <a:rPr lang="en-IL" sz="2400" spc="0" baseline="0" dirty="0">
                    <a:ln/>
                    <a:solidFill>
                      <a:srgbClr val="F4F4F4"/>
                    </a:solidFill>
                    <a:latin typeface="Comic Sans MS"/>
                    <a:sym typeface="Comic Sans MS"/>
                    <a:rtl val="0"/>
                  </a:rPr>
                  <a:t>Enemy</a:t>
                </a:r>
              </a:p>
              <a:p>
                <a:pPr algn="ctr"/>
                <a:r>
                  <a:rPr lang="en-IL" sz="2400" dirty="0">
                    <a:ln/>
                    <a:solidFill>
                      <a:srgbClr val="F4F4F4"/>
                    </a:solidFill>
                    <a:latin typeface="Comic Sans MS"/>
                    <a:sym typeface="Comic Sans MS"/>
                    <a:rtl val="0"/>
                  </a:rPr>
                  <a:t>Controller</a:t>
                </a:r>
                <a:endParaRPr lang="en-IL" sz="2400" spc="0" baseline="0" dirty="0">
                  <a:ln/>
                  <a:solidFill>
                    <a:srgbClr val="F4F4F4"/>
                  </a:solidFill>
                  <a:latin typeface="Comic Sans MS"/>
                  <a:sym typeface="Comic Sans MS"/>
                  <a:rtl val="0"/>
                </a:endParaRPr>
              </a:p>
            </p:txBody>
          </p:sp>
        </p:grpSp>
        <p:grpSp>
          <p:nvGrpSpPr>
            <p:cNvPr id="25" name="Graphic 15">
              <a:extLst>
                <a:ext uri="{FF2B5EF4-FFF2-40B4-BE49-F238E27FC236}">
                  <a16:creationId xmlns:a16="http://schemas.microsoft.com/office/drawing/2014/main" id="{BEB084C2-1562-9E3C-707A-74A49F222519}"/>
                </a:ext>
              </a:extLst>
            </p:cNvPr>
            <p:cNvGrpSpPr/>
            <p:nvPr/>
          </p:nvGrpSpPr>
          <p:grpSpPr>
            <a:xfrm>
              <a:off x="11119259" y="5613498"/>
              <a:ext cx="2606712" cy="1153344"/>
              <a:chOff x="11119259" y="5613498"/>
              <a:chExt cx="2606712" cy="1153344"/>
            </a:xfrm>
          </p:grpSpPr>
          <p:grpSp>
            <p:nvGrpSpPr>
              <p:cNvPr id="26" name="Graphic 15">
                <a:extLst>
                  <a:ext uri="{FF2B5EF4-FFF2-40B4-BE49-F238E27FC236}">
                    <a16:creationId xmlns:a16="http://schemas.microsoft.com/office/drawing/2014/main" id="{6D645D5D-458A-3686-DD29-9711C1E83C72}"/>
                  </a:ext>
                </a:extLst>
              </p:cNvPr>
              <p:cNvGrpSpPr/>
              <p:nvPr/>
            </p:nvGrpSpPr>
            <p:grpSpPr>
              <a:xfrm>
                <a:off x="11119259" y="5613498"/>
                <a:ext cx="2606712" cy="1153344"/>
                <a:chOff x="11119259" y="5613498"/>
                <a:chExt cx="2606712" cy="1153344"/>
              </a:xfrm>
            </p:grpSpPr>
            <p:sp>
              <p:nvSpPr>
                <p:cNvPr id="27" name="Freeform 26">
                  <a:extLst>
                    <a:ext uri="{FF2B5EF4-FFF2-40B4-BE49-F238E27FC236}">
                      <a16:creationId xmlns:a16="http://schemas.microsoft.com/office/drawing/2014/main" id="{53EA404E-9335-E79B-8B4E-733DCFBA6988}"/>
                    </a:ext>
                  </a:extLst>
                </p:cNvPr>
                <p:cNvSpPr/>
                <p:nvPr/>
              </p:nvSpPr>
              <p:spPr>
                <a:xfrm>
                  <a:off x="11135497" y="5653781"/>
                  <a:ext cx="2590474" cy="1088975"/>
                </a:xfrm>
                <a:custGeom>
                  <a:avLst/>
                  <a:gdLst>
                    <a:gd name="connsiteX0" fmla="*/ 0 w 2590474"/>
                    <a:gd name="connsiteY0" fmla="*/ 0 h 1088975"/>
                    <a:gd name="connsiteX1" fmla="*/ 2590474 w 2590474"/>
                    <a:gd name="connsiteY1" fmla="*/ 0 h 1088975"/>
                    <a:gd name="connsiteX2" fmla="*/ 2590474 w 2590474"/>
                    <a:gd name="connsiteY2" fmla="*/ 1088975 h 1088975"/>
                    <a:gd name="connsiteX3" fmla="*/ 0 w 2590474"/>
                    <a:gd name="connsiteY3" fmla="*/ 1088975 h 1088975"/>
                  </a:gdLst>
                  <a:ahLst/>
                  <a:cxnLst>
                    <a:cxn ang="0">
                      <a:pos x="connsiteX0" y="connsiteY0"/>
                    </a:cxn>
                    <a:cxn ang="0">
                      <a:pos x="connsiteX1" y="connsiteY1"/>
                    </a:cxn>
                    <a:cxn ang="0">
                      <a:pos x="connsiteX2" y="connsiteY2"/>
                    </a:cxn>
                    <a:cxn ang="0">
                      <a:pos x="connsiteX3" y="connsiteY3"/>
                    </a:cxn>
                  </a:cxnLst>
                  <a:rect l="l" t="t" r="r" b="b"/>
                  <a:pathLst>
                    <a:path w="2590474" h="1088975">
                      <a:moveTo>
                        <a:pt x="0" y="0"/>
                      </a:moveTo>
                      <a:lnTo>
                        <a:pt x="2590474" y="0"/>
                      </a:lnTo>
                      <a:lnTo>
                        <a:pt x="2590474" y="1088975"/>
                      </a:lnTo>
                      <a:lnTo>
                        <a:pt x="0" y="1088975"/>
                      </a:lnTo>
                      <a:close/>
                    </a:path>
                  </a:pathLst>
                </a:custGeom>
                <a:noFill/>
                <a:ln w="12106" cap="flat">
                  <a:noFill/>
                  <a:prstDash val="solid"/>
                  <a:miter/>
                </a:ln>
              </p:spPr>
              <p:txBody>
                <a:bodyPr rtlCol="0" anchor="ctr"/>
                <a:lstStyle/>
                <a:p>
                  <a:endParaRPr lang="en-IL"/>
                </a:p>
              </p:txBody>
            </p:sp>
            <p:sp>
              <p:nvSpPr>
                <p:cNvPr id="28" name="Freeform 27">
                  <a:extLst>
                    <a:ext uri="{FF2B5EF4-FFF2-40B4-BE49-F238E27FC236}">
                      <a16:creationId xmlns:a16="http://schemas.microsoft.com/office/drawing/2014/main" id="{A6477B55-EE35-3E73-8FC2-DA180AF69D02}"/>
                    </a:ext>
                  </a:extLst>
                </p:cNvPr>
                <p:cNvSpPr/>
                <p:nvPr/>
              </p:nvSpPr>
              <p:spPr>
                <a:xfrm>
                  <a:off x="11121201" y="5613498"/>
                  <a:ext cx="2592049" cy="1138115"/>
                </a:xfrm>
                <a:custGeom>
                  <a:avLst/>
                  <a:gdLst>
                    <a:gd name="connsiteX0" fmla="*/ 60213 w 2592049"/>
                    <a:gd name="connsiteY0" fmla="*/ 6431 h 1138115"/>
                    <a:gd name="connsiteX1" fmla="*/ 2592049 w 2592049"/>
                    <a:gd name="connsiteY1" fmla="*/ 0 h 1138115"/>
                    <a:gd name="connsiteX2" fmla="*/ 2558006 w 2592049"/>
                    <a:gd name="connsiteY2" fmla="*/ 1138116 h 1138115"/>
                    <a:gd name="connsiteX3" fmla="*/ 0 w 2592049"/>
                    <a:gd name="connsiteY3" fmla="*/ 1092615 h 1138115"/>
                  </a:gdLst>
                  <a:ahLst/>
                  <a:cxnLst>
                    <a:cxn ang="0">
                      <a:pos x="connsiteX0" y="connsiteY0"/>
                    </a:cxn>
                    <a:cxn ang="0">
                      <a:pos x="connsiteX1" y="connsiteY1"/>
                    </a:cxn>
                    <a:cxn ang="0">
                      <a:pos x="connsiteX2" y="connsiteY2"/>
                    </a:cxn>
                    <a:cxn ang="0">
                      <a:pos x="connsiteX3" y="connsiteY3"/>
                    </a:cxn>
                  </a:cxnLst>
                  <a:rect l="l" t="t" r="r" b="b"/>
                  <a:pathLst>
                    <a:path w="2592049" h="1138115">
                      <a:moveTo>
                        <a:pt x="60213" y="6431"/>
                      </a:moveTo>
                      <a:lnTo>
                        <a:pt x="2592049" y="0"/>
                      </a:lnTo>
                      <a:lnTo>
                        <a:pt x="2558006" y="1138116"/>
                      </a:lnTo>
                      <a:lnTo>
                        <a:pt x="0" y="1092615"/>
                      </a:lnTo>
                    </a:path>
                  </a:pathLst>
                </a:custGeom>
                <a:solidFill>
                  <a:srgbClr val="2D2D2D"/>
                </a:solidFill>
                <a:ln w="12106" cap="flat">
                  <a:noFill/>
                  <a:prstDash val="solid"/>
                  <a:miter/>
                </a:ln>
              </p:spPr>
              <p:txBody>
                <a:bodyPr rtlCol="0" anchor="ctr"/>
                <a:lstStyle/>
                <a:p>
                  <a:endParaRPr lang="en-IL"/>
                </a:p>
              </p:txBody>
            </p:sp>
            <p:sp>
              <p:nvSpPr>
                <p:cNvPr id="29" name="Freeform 28">
                  <a:extLst>
                    <a:ext uri="{FF2B5EF4-FFF2-40B4-BE49-F238E27FC236}">
                      <a16:creationId xmlns:a16="http://schemas.microsoft.com/office/drawing/2014/main" id="{6CC82857-34D3-43B7-0FC1-6D73E361EA1D}"/>
                    </a:ext>
                  </a:extLst>
                </p:cNvPr>
                <p:cNvSpPr/>
                <p:nvPr/>
              </p:nvSpPr>
              <p:spPr>
                <a:xfrm>
                  <a:off x="11119259" y="5616344"/>
                  <a:ext cx="2606712" cy="1150498"/>
                </a:xfrm>
                <a:custGeom>
                  <a:avLst/>
                  <a:gdLst>
                    <a:gd name="connsiteX0" fmla="*/ 16238 w 2606712"/>
                    <a:gd name="connsiteY0" fmla="*/ 37437 h 1150498"/>
                    <a:gd name="connsiteX1" fmla="*/ 2606713 w 2606712"/>
                    <a:gd name="connsiteY1" fmla="*/ 37437 h 1150498"/>
                    <a:gd name="connsiteX2" fmla="*/ 16238 w 2606712"/>
                    <a:gd name="connsiteY2" fmla="*/ 37437 h 1150498"/>
                    <a:gd name="connsiteX3" fmla="*/ 2606713 w 2606712"/>
                    <a:gd name="connsiteY3" fmla="*/ 37437 h 1150498"/>
                    <a:gd name="connsiteX4" fmla="*/ 2606713 w 2606712"/>
                    <a:gd name="connsiteY4" fmla="*/ 37437 h 1150498"/>
                    <a:gd name="connsiteX5" fmla="*/ 2606713 w 2606712"/>
                    <a:gd name="connsiteY5" fmla="*/ 1126412 h 1150498"/>
                    <a:gd name="connsiteX6" fmla="*/ 2606713 w 2606712"/>
                    <a:gd name="connsiteY6" fmla="*/ 37437 h 1150498"/>
                    <a:gd name="connsiteX7" fmla="*/ 2606713 w 2606712"/>
                    <a:gd name="connsiteY7" fmla="*/ 1126412 h 1150498"/>
                    <a:gd name="connsiteX8" fmla="*/ 2606713 w 2606712"/>
                    <a:gd name="connsiteY8" fmla="*/ 1126412 h 1150498"/>
                    <a:gd name="connsiteX9" fmla="*/ 16238 w 2606712"/>
                    <a:gd name="connsiteY9" fmla="*/ 1126412 h 1150498"/>
                    <a:gd name="connsiteX10" fmla="*/ 2606713 w 2606712"/>
                    <a:gd name="connsiteY10" fmla="*/ 1126412 h 1150498"/>
                    <a:gd name="connsiteX11" fmla="*/ 16238 w 2606712"/>
                    <a:gd name="connsiteY11" fmla="*/ 1126412 h 1150498"/>
                    <a:gd name="connsiteX12" fmla="*/ 16238 w 2606712"/>
                    <a:gd name="connsiteY12" fmla="*/ 1126412 h 1150498"/>
                    <a:gd name="connsiteX13" fmla="*/ 16238 w 2606712"/>
                    <a:gd name="connsiteY13" fmla="*/ 37437 h 1150498"/>
                    <a:gd name="connsiteX14" fmla="*/ 16238 w 2606712"/>
                    <a:gd name="connsiteY14" fmla="*/ 1126412 h 1150498"/>
                    <a:gd name="connsiteX15" fmla="*/ 16238 w 2606712"/>
                    <a:gd name="connsiteY15" fmla="*/ 37437 h 1150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606712" h="1150498">
                      <a:moveTo>
                        <a:pt x="16238" y="37437"/>
                      </a:moveTo>
                      <a:cubicBezTo>
                        <a:pt x="974067" y="59763"/>
                        <a:pt x="1935772" y="8317"/>
                        <a:pt x="2606713" y="37437"/>
                      </a:cubicBezTo>
                      <a:moveTo>
                        <a:pt x="16238" y="37437"/>
                      </a:moveTo>
                      <a:cubicBezTo>
                        <a:pt x="648047" y="-6486"/>
                        <a:pt x="1301905" y="-18134"/>
                        <a:pt x="2606713" y="37437"/>
                      </a:cubicBezTo>
                      <a:moveTo>
                        <a:pt x="2606713" y="37437"/>
                      </a:moveTo>
                      <a:cubicBezTo>
                        <a:pt x="2589509" y="293331"/>
                        <a:pt x="2541654" y="491227"/>
                        <a:pt x="2606713" y="1126412"/>
                      </a:cubicBezTo>
                      <a:moveTo>
                        <a:pt x="2606713" y="37437"/>
                      </a:moveTo>
                      <a:cubicBezTo>
                        <a:pt x="2585754" y="294423"/>
                        <a:pt x="2583936" y="513432"/>
                        <a:pt x="2606713" y="1126412"/>
                      </a:cubicBezTo>
                      <a:moveTo>
                        <a:pt x="2606713" y="1126412"/>
                      </a:moveTo>
                      <a:cubicBezTo>
                        <a:pt x="2061286" y="1128718"/>
                        <a:pt x="1534396" y="1179435"/>
                        <a:pt x="16238" y="1126412"/>
                      </a:cubicBezTo>
                      <a:moveTo>
                        <a:pt x="2606713" y="1126412"/>
                      </a:moveTo>
                      <a:cubicBezTo>
                        <a:pt x="2057046" y="1141458"/>
                        <a:pt x="1480604" y="1139274"/>
                        <a:pt x="16238" y="1126412"/>
                      </a:cubicBezTo>
                      <a:moveTo>
                        <a:pt x="16238" y="1126412"/>
                      </a:moveTo>
                      <a:cubicBezTo>
                        <a:pt x="-32465" y="807546"/>
                        <a:pt x="46890" y="551167"/>
                        <a:pt x="16238" y="37437"/>
                      </a:cubicBezTo>
                      <a:moveTo>
                        <a:pt x="16238" y="1126412"/>
                      </a:moveTo>
                      <a:cubicBezTo>
                        <a:pt x="13331" y="733775"/>
                        <a:pt x="51009" y="364433"/>
                        <a:pt x="16238" y="37437"/>
                      </a:cubicBezTo>
                    </a:path>
                  </a:pathLst>
                </a:custGeom>
                <a:noFill/>
                <a:ln w="36318" cap="rnd">
                  <a:solidFill>
                    <a:srgbClr val="677B8F"/>
                  </a:solidFill>
                  <a:prstDash val="solid"/>
                  <a:round/>
                </a:ln>
              </p:spPr>
              <p:txBody>
                <a:bodyPr rtlCol="0" anchor="ctr"/>
                <a:lstStyle/>
                <a:p>
                  <a:endParaRPr lang="en-IL"/>
                </a:p>
              </p:txBody>
            </p:sp>
          </p:grpSp>
          <p:sp>
            <p:nvSpPr>
              <p:cNvPr id="30" name="TextBox 29">
                <a:extLst>
                  <a:ext uri="{FF2B5EF4-FFF2-40B4-BE49-F238E27FC236}">
                    <a16:creationId xmlns:a16="http://schemas.microsoft.com/office/drawing/2014/main" id="{4CB5FCB4-D17A-547D-DE22-E2ADF5C4B256}"/>
                  </a:ext>
                </a:extLst>
              </p:cNvPr>
              <p:cNvSpPr txBox="1"/>
              <p:nvPr/>
            </p:nvSpPr>
            <p:spPr>
              <a:xfrm>
                <a:off x="11287632" y="5790909"/>
                <a:ext cx="2286203" cy="830997"/>
              </a:xfrm>
              <a:prstGeom prst="rect">
                <a:avLst/>
              </a:prstGeom>
              <a:noFill/>
            </p:spPr>
            <p:txBody>
              <a:bodyPr wrap="none" rtlCol="0">
                <a:spAutoFit/>
              </a:bodyPr>
              <a:lstStyle/>
              <a:p>
                <a:pPr algn="ctr"/>
                <a:r>
                  <a:rPr lang="en-IL" sz="2400" spc="0" baseline="0" dirty="0">
                    <a:ln/>
                    <a:solidFill>
                      <a:srgbClr val="F4F4F4"/>
                    </a:solidFill>
                    <a:latin typeface="Comic Sans MS"/>
                    <a:sym typeface="Comic Sans MS"/>
                    <a:rtl val="0"/>
                  </a:rPr>
                  <a:t>Enemy</a:t>
                </a:r>
              </a:p>
              <a:p>
                <a:pPr algn="ctr"/>
                <a:r>
                  <a:rPr lang="en-IL" sz="2400" spc="0" baseline="0" dirty="0">
                    <a:ln/>
                    <a:solidFill>
                      <a:srgbClr val="F4F4F4"/>
                    </a:solidFill>
                    <a:latin typeface="Comic Sans MS"/>
                    <a:sym typeface="Comic Sans MS"/>
                    <a:rtl val="0"/>
                  </a:rPr>
                  <a:t>State Machine</a:t>
                </a:r>
              </a:p>
            </p:txBody>
          </p:sp>
        </p:grpSp>
        <p:grpSp>
          <p:nvGrpSpPr>
            <p:cNvPr id="31" name="Graphic 15">
              <a:extLst>
                <a:ext uri="{FF2B5EF4-FFF2-40B4-BE49-F238E27FC236}">
                  <a16:creationId xmlns:a16="http://schemas.microsoft.com/office/drawing/2014/main" id="{5D8866C4-6CFD-2DF1-61E6-5FE1FC18B276}"/>
                </a:ext>
              </a:extLst>
            </p:cNvPr>
            <p:cNvGrpSpPr/>
            <p:nvPr/>
          </p:nvGrpSpPr>
          <p:grpSpPr>
            <a:xfrm>
              <a:off x="15256486" y="5653781"/>
              <a:ext cx="2065344" cy="1173086"/>
              <a:chOff x="15256486" y="5653781"/>
              <a:chExt cx="2065344" cy="1173086"/>
            </a:xfrm>
          </p:grpSpPr>
          <p:grpSp>
            <p:nvGrpSpPr>
              <p:cNvPr id="32" name="Graphic 15">
                <a:extLst>
                  <a:ext uri="{FF2B5EF4-FFF2-40B4-BE49-F238E27FC236}">
                    <a16:creationId xmlns:a16="http://schemas.microsoft.com/office/drawing/2014/main" id="{0D2769DD-2223-C488-36FF-265D7A45A64A}"/>
                  </a:ext>
                </a:extLst>
              </p:cNvPr>
              <p:cNvGrpSpPr/>
              <p:nvPr/>
            </p:nvGrpSpPr>
            <p:grpSpPr>
              <a:xfrm>
                <a:off x="15256486" y="5653781"/>
                <a:ext cx="2065344" cy="1173086"/>
                <a:chOff x="15256486" y="5653781"/>
                <a:chExt cx="2065344" cy="1173086"/>
              </a:xfrm>
            </p:grpSpPr>
            <p:sp>
              <p:nvSpPr>
                <p:cNvPr id="33" name="Freeform 32">
                  <a:extLst>
                    <a:ext uri="{FF2B5EF4-FFF2-40B4-BE49-F238E27FC236}">
                      <a16:creationId xmlns:a16="http://schemas.microsoft.com/office/drawing/2014/main" id="{D26ACE22-355B-D361-0944-DB755750D653}"/>
                    </a:ext>
                  </a:extLst>
                </p:cNvPr>
                <p:cNvSpPr/>
                <p:nvPr/>
              </p:nvSpPr>
              <p:spPr>
                <a:xfrm>
                  <a:off x="15280717" y="5653781"/>
                  <a:ext cx="2030388" cy="1149642"/>
                </a:xfrm>
                <a:custGeom>
                  <a:avLst/>
                  <a:gdLst>
                    <a:gd name="connsiteX0" fmla="*/ 0 w 2030388"/>
                    <a:gd name="connsiteY0" fmla="*/ 0 h 1149642"/>
                    <a:gd name="connsiteX1" fmla="*/ 2030388 w 2030388"/>
                    <a:gd name="connsiteY1" fmla="*/ 0 h 1149642"/>
                    <a:gd name="connsiteX2" fmla="*/ 2030388 w 2030388"/>
                    <a:gd name="connsiteY2" fmla="*/ 1149642 h 1149642"/>
                    <a:gd name="connsiteX3" fmla="*/ 0 w 2030388"/>
                    <a:gd name="connsiteY3" fmla="*/ 1149642 h 1149642"/>
                  </a:gdLst>
                  <a:ahLst/>
                  <a:cxnLst>
                    <a:cxn ang="0">
                      <a:pos x="connsiteX0" y="connsiteY0"/>
                    </a:cxn>
                    <a:cxn ang="0">
                      <a:pos x="connsiteX1" y="connsiteY1"/>
                    </a:cxn>
                    <a:cxn ang="0">
                      <a:pos x="connsiteX2" y="connsiteY2"/>
                    </a:cxn>
                    <a:cxn ang="0">
                      <a:pos x="connsiteX3" y="connsiteY3"/>
                    </a:cxn>
                  </a:cxnLst>
                  <a:rect l="l" t="t" r="r" b="b"/>
                  <a:pathLst>
                    <a:path w="2030388" h="1149642">
                      <a:moveTo>
                        <a:pt x="0" y="0"/>
                      </a:moveTo>
                      <a:lnTo>
                        <a:pt x="2030388" y="0"/>
                      </a:lnTo>
                      <a:lnTo>
                        <a:pt x="2030388" y="1149642"/>
                      </a:lnTo>
                      <a:lnTo>
                        <a:pt x="0" y="1149642"/>
                      </a:lnTo>
                      <a:close/>
                    </a:path>
                  </a:pathLst>
                </a:custGeom>
                <a:noFill/>
                <a:ln w="12106" cap="flat">
                  <a:noFill/>
                  <a:prstDash val="solid"/>
                  <a:miter/>
                </a:ln>
              </p:spPr>
              <p:txBody>
                <a:bodyPr rtlCol="0" anchor="ctr"/>
                <a:lstStyle/>
                <a:p>
                  <a:endParaRPr lang="en-IL"/>
                </a:p>
              </p:txBody>
            </p:sp>
            <p:sp>
              <p:nvSpPr>
                <p:cNvPr id="34" name="Freeform 33">
                  <a:extLst>
                    <a:ext uri="{FF2B5EF4-FFF2-40B4-BE49-F238E27FC236}">
                      <a16:creationId xmlns:a16="http://schemas.microsoft.com/office/drawing/2014/main" id="{DD1158F8-D3C9-0307-30CF-7D67F7BB4C9B}"/>
                    </a:ext>
                  </a:extLst>
                </p:cNvPr>
                <p:cNvSpPr/>
                <p:nvPr/>
              </p:nvSpPr>
              <p:spPr>
                <a:xfrm>
                  <a:off x="15256486" y="5654995"/>
                  <a:ext cx="2052074" cy="1159955"/>
                </a:xfrm>
                <a:custGeom>
                  <a:avLst/>
                  <a:gdLst>
                    <a:gd name="connsiteX0" fmla="*/ 10177 w 2052074"/>
                    <a:gd name="connsiteY0" fmla="*/ 19050 h 1159955"/>
                    <a:gd name="connsiteX1" fmla="*/ 2044563 w 2052074"/>
                    <a:gd name="connsiteY1" fmla="*/ 0 h 1159955"/>
                    <a:gd name="connsiteX2" fmla="*/ 2052074 w 2052074"/>
                    <a:gd name="connsiteY2" fmla="*/ 1121614 h 1159955"/>
                    <a:gd name="connsiteX3" fmla="*/ 0 w 2052074"/>
                    <a:gd name="connsiteY3" fmla="*/ 1159956 h 1159955"/>
                  </a:gdLst>
                  <a:ahLst/>
                  <a:cxnLst>
                    <a:cxn ang="0">
                      <a:pos x="connsiteX0" y="connsiteY0"/>
                    </a:cxn>
                    <a:cxn ang="0">
                      <a:pos x="connsiteX1" y="connsiteY1"/>
                    </a:cxn>
                    <a:cxn ang="0">
                      <a:pos x="connsiteX2" y="connsiteY2"/>
                    </a:cxn>
                    <a:cxn ang="0">
                      <a:pos x="connsiteX3" y="connsiteY3"/>
                    </a:cxn>
                  </a:cxnLst>
                  <a:rect l="l" t="t" r="r" b="b"/>
                  <a:pathLst>
                    <a:path w="2052074" h="1159955">
                      <a:moveTo>
                        <a:pt x="10177" y="19050"/>
                      </a:moveTo>
                      <a:lnTo>
                        <a:pt x="2044563" y="0"/>
                      </a:lnTo>
                      <a:lnTo>
                        <a:pt x="2052074" y="1121614"/>
                      </a:lnTo>
                      <a:lnTo>
                        <a:pt x="0" y="1159956"/>
                      </a:lnTo>
                    </a:path>
                  </a:pathLst>
                </a:custGeom>
                <a:solidFill>
                  <a:srgbClr val="2D2D2D"/>
                </a:solidFill>
                <a:ln w="12106" cap="flat">
                  <a:noFill/>
                  <a:prstDash val="solid"/>
                  <a:miter/>
                </a:ln>
              </p:spPr>
              <p:txBody>
                <a:bodyPr rtlCol="0" anchor="ctr"/>
                <a:lstStyle/>
                <a:p>
                  <a:endParaRPr lang="en-IL"/>
                </a:p>
              </p:txBody>
            </p:sp>
            <p:sp>
              <p:nvSpPr>
                <p:cNvPr id="35" name="Freeform 34">
                  <a:extLst>
                    <a:ext uri="{FF2B5EF4-FFF2-40B4-BE49-F238E27FC236}">
                      <a16:creationId xmlns:a16="http://schemas.microsoft.com/office/drawing/2014/main" id="{FF44C63A-4AAA-5E06-0E45-C0B9800EF07D}"/>
                    </a:ext>
                  </a:extLst>
                </p:cNvPr>
                <p:cNvSpPr/>
                <p:nvPr/>
              </p:nvSpPr>
              <p:spPr>
                <a:xfrm>
                  <a:off x="15272350" y="5653781"/>
                  <a:ext cx="2049480" cy="1173086"/>
                </a:xfrm>
                <a:custGeom>
                  <a:avLst/>
                  <a:gdLst>
                    <a:gd name="connsiteX0" fmla="*/ 8367 w 2049480"/>
                    <a:gd name="connsiteY0" fmla="*/ 0 h 1173086"/>
                    <a:gd name="connsiteX1" fmla="*/ 2038755 w 2049480"/>
                    <a:gd name="connsiteY1" fmla="*/ 0 h 1173086"/>
                    <a:gd name="connsiteX2" fmla="*/ 8367 w 2049480"/>
                    <a:gd name="connsiteY2" fmla="*/ 0 h 1173086"/>
                    <a:gd name="connsiteX3" fmla="*/ 2038755 w 2049480"/>
                    <a:gd name="connsiteY3" fmla="*/ 0 h 1173086"/>
                    <a:gd name="connsiteX4" fmla="*/ 2038755 w 2049480"/>
                    <a:gd name="connsiteY4" fmla="*/ 0 h 1173086"/>
                    <a:gd name="connsiteX5" fmla="*/ 2038755 w 2049480"/>
                    <a:gd name="connsiteY5" fmla="*/ 1149642 h 1173086"/>
                    <a:gd name="connsiteX6" fmla="*/ 2038755 w 2049480"/>
                    <a:gd name="connsiteY6" fmla="*/ 0 h 1173086"/>
                    <a:gd name="connsiteX7" fmla="*/ 2038755 w 2049480"/>
                    <a:gd name="connsiteY7" fmla="*/ 1149642 h 1173086"/>
                    <a:gd name="connsiteX8" fmla="*/ 2038755 w 2049480"/>
                    <a:gd name="connsiteY8" fmla="*/ 1149642 h 1173086"/>
                    <a:gd name="connsiteX9" fmla="*/ 8367 w 2049480"/>
                    <a:gd name="connsiteY9" fmla="*/ 1149642 h 1173086"/>
                    <a:gd name="connsiteX10" fmla="*/ 2038755 w 2049480"/>
                    <a:gd name="connsiteY10" fmla="*/ 1149642 h 1173086"/>
                    <a:gd name="connsiteX11" fmla="*/ 8367 w 2049480"/>
                    <a:gd name="connsiteY11" fmla="*/ 1149642 h 1173086"/>
                    <a:gd name="connsiteX12" fmla="*/ 8367 w 2049480"/>
                    <a:gd name="connsiteY12" fmla="*/ 1149642 h 1173086"/>
                    <a:gd name="connsiteX13" fmla="*/ 8367 w 2049480"/>
                    <a:gd name="connsiteY13" fmla="*/ 0 h 1173086"/>
                    <a:gd name="connsiteX14" fmla="*/ 8367 w 2049480"/>
                    <a:gd name="connsiteY14" fmla="*/ 1149642 h 1173086"/>
                    <a:gd name="connsiteX15" fmla="*/ 8367 w 2049480"/>
                    <a:gd name="connsiteY15" fmla="*/ 0 h 1173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049480" h="1173086">
                      <a:moveTo>
                        <a:pt x="8367" y="0"/>
                      </a:moveTo>
                      <a:cubicBezTo>
                        <a:pt x="733826" y="32032"/>
                        <a:pt x="1462798" y="75348"/>
                        <a:pt x="2038755" y="0"/>
                      </a:cubicBezTo>
                      <a:moveTo>
                        <a:pt x="8367" y="0"/>
                      </a:moveTo>
                      <a:cubicBezTo>
                        <a:pt x="675552" y="21840"/>
                        <a:pt x="1328561" y="38099"/>
                        <a:pt x="2038755" y="0"/>
                      </a:cubicBezTo>
                      <a:moveTo>
                        <a:pt x="2038755" y="0"/>
                      </a:moveTo>
                      <a:cubicBezTo>
                        <a:pt x="2040451" y="264509"/>
                        <a:pt x="2062016" y="579857"/>
                        <a:pt x="2038755" y="1149642"/>
                      </a:cubicBezTo>
                      <a:moveTo>
                        <a:pt x="2038755" y="0"/>
                      </a:moveTo>
                      <a:cubicBezTo>
                        <a:pt x="2002046" y="465924"/>
                        <a:pt x="2021915" y="894112"/>
                        <a:pt x="2038755" y="1149642"/>
                      </a:cubicBezTo>
                      <a:moveTo>
                        <a:pt x="2038755" y="1149642"/>
                      </a:moveTo>
                      <a:cubicBezTo>
                        <a:pt x="1268228" y="1182281"/>
                        <a:pt x="484495" y="1179490"/>
                        <a:pt x="8367" y="1149642"/>
                      </a:cubicBezTo>
                      <a:moveTo>
                        <a:pt x="2038755" y="1149642"/>
                      </a:moveTo>
                      <a:cubicBezTo>
                        <a:pt x="1513803" y="1177671"/>
                        <a:pt x="1001330" y="1148308"/>
                        <a:pt x="8367" y="1149642"/>
                      </a:cubicBezTo>
                      <a:moveTo>
                        <a:pt x="8367" y="1149642"/>
                      </a:moveTo>
                      <a:cubicBezTo>
                        <a:pt x="34899" y="882585"/>
                        <a:pt x="30174" y="722303"/>
                        <a:pt x="8367" y="0"/>
                      </a:cubicBezTo>
                      <a:moveTo>
                        <a:pt x="8367" y="1149642"/>
                      </a:moveTo>
                      <a:cubicBezTo>
                        <a:pt x="856" y="789037"/>
                        <a:pt x="-5929" y="449786"/>
                        <a:pt x="8367" y="0"/>
                      </a:cubicBezTo>
                    </a:path>
                  </a:pathLst>
                </a:custGeom>
                <a:noFill/>
                <a:ln w="36318" cap="rnd">
                  <a:solidFill>
                    <a:srgbClr val="677B8F"/>
                  </a:solidFill>
                  <a:prstDash val="solid"/>
                  <a:round/>
                </a:ln>
              </p:spPr>
              <p:txBody>
                <a:bodyPr rtlCol="0" anchor="ctr"/>
                <a:lstStyle/>
                <a:p>
                  <a:endParaRPr lang="en-IL"/>
                </a:p>
              </p:txBody>
            </p:sp>
          </p:grpSp>
          <p:sp>
            <p:nvSpPr>
              <p:cNvPr id="36" name="TextBox 35">
                <a:extLst>
                  <a:ext uri="{FF2B5EF4-FFF2-40B4-BE49-F238E27FC236}">
                    <a16:creationId xmlns:a16="http://schemas.microsoft.com/office/drawing/2014/main" id="{1BF57D26-9E80-ACE2-879C-83820AADC07B}"/>
                  </a:ext>
                </a:extLst>
              </p:cNvPr>
              <p:cNvSpPr txBox="1"/>
              <p:nvPr/>
            </p:nvSpPr>
            <p:spPr>
              <a:xfrm>
                <a:off x="15460612" y="5828280"/>
                <a:ext cx="1561646" cy="830997"/>
              </a:xfrm>
              <a:prstGeom prst="rect">
                <a:avLst/>
              </a:prstGeom>
              <a:noFill/>
            </p:spPr>
            <p:txBody>
              <a:bodyPr wrap="none" rtlCol="0">
                <a:spAutoFit/>
              </a:bodyPr>
              <a:lstStyle/>
              <a:p>
                <a:pPr algn="ctr"/>
                <a:r>
                  <a:rPr lang="en-IL" sz="2400" spc="0" baseline="0" dirty="0">
                    <a:ln/>
                    <a:solidFill>
                      <a:srgbClr val="F4F4F4"/>
                    </a:solidFill>
                    <a:latin typeface="Comic Sans MS"/>
                    <a:sym typeface="Comic Sans MS"/>
                    <a:rtl val="0"/>
                  </a:rPr>
                  <a:t>Active</a:t>
                </a:r>
              </a:p>
              <a:p>
                <a:pPr algn="ctr"/>
                <a:r>
                  <a:rPr lang="en-IL" sz="2400" dirty="0">
                    <a:ln/>
                    <a:solidFill>
                      <a:srgbClr val="F4F4F4"/>
                    </a:solidFill>
                    <a:latin typeface="Comic Sans MS"/>
                    <a:sym typeface="Comic Sans MS"/>
                    <a:rtl val="0"/>
                  </a:rPr>
                  <a:t>State SO</a:t>
                </a:r>
              </a:p>
            </p:txBody>
          </p:sp>
        </p:grpSp>
        <p:grpSp>
          <p:nvGrpSpPr>
            <p:cNvPr id="37" name="Graphic 15">
              <a:extLst>
                <a:ext uri="{FF2B5EF4-FFF2-40B4-BE49-F238E27FC236}">
                  <a16:creationId xmlns:a16="http://schemas.microsoft.com/office/drawing/2014/main" id="{9A28EC3C-3629-2143-4DEC-B32279AA5604}"/>
                </a:ext>
              </a:extLst>
            </p:cNvPr>
            <p:cNvGrpSpPr/>
            <p:nvPr/>
          </p:nvGrpSpPr>
          <p:grpSpPr>
            <a:xfrm>
              <a:off x="13691807" y="656386"/>
              <a:ext cx="2115194" cy="906488"/>
              <a:chOff x="13691807" y="656386"/>
              <a:chExt cx="2115194" cy="906488"/>
            </a:xfrm>
          </p:grpSpPr>
          <p:grpSp>
            <p:nvGrpSpPr>
              <p:cNvPr id="38" name="Graphic 15">
                <a:extLst>
                  <a:ext uri="{FF2B5EF4-FFF2-40B4-BE49-F238E27FC236}">
                    <a16:creationId xmlns:a16="http://schemas.microsoft.com/office/drawing/2014/main" id="{3B04C529-461C-B29F-E33A-AE13EE8CA763}"/>
                  </a:ext>
                </a:extLst>
              </p:cNvPr>
              <p:cNvGrpSpPr/>
              <p:nvPr/>
            </p:nvGrpSpPr>
            <p:grpSpPr>
              <a:xfrm>
                <a:off x="13691807" y="656386"/>
                <a:ext cx="2115194" cy="906488"/>
                <a:chOff x="13691807" y="656386"/>
                <a:chExt cx="2115194" cy="906488"/>
              </a:xfrm>
            </p:grpSpPr>
            <p:sp>
              <p:nvSpPr>
                <p:cNvPr id="39" name="Freeform 38">
                  <a:extLst>
                    <a:ext uri="{FF2B5EF4-FFF2-40B4-BE49-F238E27FC236}">
                      <a16:creationId xmlns:a16="http://schemas.microsoft.com/office/drawing/2014/main" id="{8C9AA931-FB5B-DC0A-2C07-0397312F1ABF}"/>
                    </a:ext>
                  </a:extLst>
                </p:cNvPr>
                <p:cNvSpPr/>
                <p:nvPr/>
              </p:nvSpPr>
              <p:spPr>
                <a:xfrm>
                  <a:off x="13725972" y="679076"/>
                  <a:ext cx="2039353" cy="849339"/>
                </a:xfrm>
                <a:custGeom>
                  <a:avLst/>
                  <a:gdLst>
                    <a:gd name="connsiteX0" fmla="*/ 0 w 2039353"/>
                    <a:gd name="connsiteY0" fmla="*/ 0 h 849339"/>
                    <a:gd name="connsiteX1" fmla="*/ 2039353 w 2039353"/>
                    <a:gd name="connsiteY1" fmla="*/ 0 h 849339"/>
                    <a:gd name="connsiteX2" fmla="*/ 2039353 w 2039353"/>
                    <a:gd name="connsiteY2" fmla="*/ 849340 h 849339"/>
                    <a:gd name="connsiteX3" fmla="*/ 0 w 2039353"/>
                    <a:gd name="connsiteY3" fmla="*/ 849340 h 849339"/>
                  </a:gdLst>
                  <a:ahLst/>
                  <a:cxnLst>
                    <a:cxn ang="0">
                      <a:pos x="connsiteX0" y="connsiteY0"/>
                    </a:cxn>
                    <a:cxn ang="0">
                      <a:pos x="connsiteX1" y="connsiteY1"/>
                    </a:cxn>
                    <a:cxn ang="0">
                      <a:pos x="connsiteX2" y="connsiteY2"/>
                    </a:cxn>
                    <a:cxn ang="0">
                      <a:pos x="connsiteX3" y="connsiteY3"/>
                    </a:cxn>
                  </a:cxnLst>
                  <a:rect l="l" t="t" r="r" b="b"/>
                  <a:pathLst>
                    <a:path w="2039353" h="849339">
                      <a:moveTo>
                        <a:pt x="0" y="0"/>
                      </a:moveTo>
                      <a:lnTo>
                        <a:pt x="2039353" y="0"/>
                      </a:lnTo>
                      <a:lnTo>
                        <a:pt x="2039353" y="849340"/>
                      </a:lnTo>
                      <a:lnTo>
                        <a:pt x="0" y="849340"/>
                      </a:lnTo>
                      <a:close/>
                    </a:path>
                  </a:pathLst>
                </a:custGeom>
                <a:noFill/>
                <a:ln w="12106" cap="flat">
                  <a:noFill/>
                  <a:prstDash val="solid"/>
                  <a:miter/>
                </a:ln>
              </p:spPr>
              <p:txBody>
                <a:bodyPr rtlCol="0" anchor="ctr"/>
                <a:lstStyle/>
                <a:p>
                  <a:endParaRPr lang="en-IL"/>
                </a:p>
              </p:txBody>
            </p:sp>
            <p:sp>
              <p:nvSpPr>
                <p:cNvPr id="40" name="Freeform 39">
                  <a:extLst>
                    <a:ext uri="{FF2B5EF4-FFF2-40B4-BE49-F238E27FC236}">
                      <a16:creationId xmlns:a16="http://schemas.microsoft.com/office/drawing/2014/main" id="{AA846B98-7B61-8FFF-856D-2F551178805F}"/>
                    </a:ext>
                  </a:extLst>
                </p:cNvPr>
                <p:cNvSpPr/>
                <p:nvPr/>
              </p:nvSpPr>
              <p:spPr>
                <a:xfrm>
                  <a:off x="13691807" y="656386"/>
                  <a:ext cx="2115194" cy="906488"/>
                </a:xfrm>
                <a:custGeom>
                  <a:avLst/>
                  <a:gdLst>
                    <a:gd name="connsiteX0" fmla="*/ 57063 w 2115194"/>
                    <a:gd name="connsiteY0" fmla="*/ 0 h 906488"/>
                    <a:gd name="connsiteX1" fmla="*/ 2066249 w 2115194"/>
                    <a:gd name="connsiteY1" fmla="*/ 65521 h 906488"/>
                    <a:gd name="connsiteX2" fmla="*/ 2115195 w 2115194"/>
                    <a:gd name="connsiteY2" fmla="*/ 906488 h 906488"/>
                    <a:gd name="connsiteX3" fmla="*/ 0 w 2115194"/>
                    <a:gd name="connsiteY3" fmla="*/ 834659 h 906488"/>
                  </a:gdLst>
                  <a:ahLst/>
                  <a:cxnLst>
                    <a:cxn ang="0">
                      <a:pos x="connsiteX0" y="connsiteY0"/>
                    </a:cxn>
                    <a:cxn ang="0">
                      <a:pos x="connsiteX1" y="connsiteY1"/>
                    </a:cxn>
                    <a:cxn ang="0">
                      <a:pos x="connsiteX2" y="connsiteY2"/>
                    </a:cxn>
                    <a:cxn ang="0">
                      <a:pos x="connsiteX3" y="connsiteY3"/>
                    </a:cxn>
                  </a:cxnLst>
                  <a:rect l="l" t="t" r="r" b="b"/>
                  <a:pathLst>
                    <a:path w="2115194" h="906488">
                      <a:moveTo>
                        <a:pt x="57063" y="0"/>
                      </a:moveTo>
                      <a:lnTo>
                        <a:pt x="2066249" y="65521"/>
                      </a:lnTo>
                      <a:lnTo>
                        <a:pt x="2115195" y="906488"/>
                      </a:lnTo>
                      <a:lnTo>
                        <a:pt x="0" y="834659"/>
                      </a:lnTo>
                    </a:path>
                  </a:pathLst>
                </a:custGeom>
                <a:solidFill>
                  <a:srgbClr val="2D2D2D"/>
                </a:solidFill>
                <a:ln w="12106" cap="flat">
                  <a:noFill/>
                  <a:prstDash val="solid"/>
                  <a:miter/>
                </a:ln>
              </p:spPr>
              <p:txBody>
                <a:bodyPr rtlCol="0" anchor="ctr"/>
                <a:lstStyle/>
                <a:p>
                  <a:endParaRPr lang="en-IL"/>
                </a:p>
              </p:txBody>
            </p:sp>
            <p:sp>
              <p:nvSpPr>
                <p:cNvPr id="41" name="Freeform 40">
                  <a:extLst>
                    <a:ext uri="{FF2B5EF4-FFF2-40B4-BE49-F238E27FC236}">
                      <a16:creationId xmlns:a16="http://schemas.microsoft.com/office/drawing/2014/main" id="{DFBD1217-1371-97FA-DDD0-FDB7B5EDC1A5}"/>
                    </a:ext>
                  </a:extLst>
                </p:cNvPr>
                <p:cNvSpPr/>
                <p:nvPr/>
              </p:nvSpPr>
              <p:spPr>
                <a:xfrm>
                  <a:off x="13725972" y="661641"/>
                  <a:ext cx="2039378" cy="897721"/>
                </a:xfrm>
                <a:custGeom>
                  <a:avLst/>
                  <a:gdLst>
                    <a:gd name="connsiteX0" fmla="*/ 0 w 2039378"/>
                    <a:gd name="connsiteY0" fmla="*/ 17435 h 897721"/>
                    <a:gd name="connsiteX1" fmla="*/ 2039353 w 2039378"/>
                    <a:gd name="connsiteY1" fmla="*/ 17435 h 897721"/>
                    <a:gd name="connsiteX2" fmla="*/ 0 w 2039378"/>
                    <a:gd name="connsiteY2" fmla="*/ 17435 h 897721"/>
                    <a:gd name="connsiteX3" fmla="*/ 2039353 w 2039378"/>
                    <a:gd name="connsiteY3" fmla="*/ 17435 h 897721"/>
                    <a:gd name="connsiteX4" fmla="*/ 2039353 w 2039378"/>
                    <a:gd name="connsiteY4" fmla="*/ 17435 h 897721"/>
                    <a:gd name="connsiteX5" fmla="*/ 2039353 w 2039378"/>
                    <a:gd name="connsiteY5" fmla="*/ 866775 h 897721"/>
                    <a:gd name="connsiteX6" fmla="*/ 2039353 w 2039378"/>
                    <a:gd name="connsiteY6" fmla="*/ 17435 h 897721"/>
                    <a:gd name="connsiteX7" fmla="*/ 2039353 w 2039378"/>
                    <a:gd name="connsiteY7" fmla="*/ 866775 h 897721"/>
                    <a:gd name="connsiteX8" fmla="*/ 2039353 w 2039378"/>
                    <a:gd name="connsiteY8" fmla="*/ 866775 h 897721"/>
                    <a:gd name="connsiteX9" fmla="*/ 0 w 2039378"/>
                    <a:gd name="connsiteY9" fmla="*/ 866775 h 897721"/>
                    <a:gd name="connsiteX10" fmla="*/ 2039353 w 2039378"/>
                    <a:gd name="connsiteY10" fmla="*/ 866775 h 897721"/>
                    <a:gd name="connsiteX11" fmla="*/ 0 w 2039378"/>
                    <a:gd name="connsiteY11" fmla="*/ 866775 h 897721"/>
                    <a:gd name="connsiteX12" fmla="*/ 0 w 2039378"/>
                    <a:gd name="connsiteY12" fmla="*/ 866775 h 897721"/>
                    <a:gd name="connsiteX13" fmla="*/ 0 w 2039378"/>
                    <a:gd name="connsiteY13" fmla="*/ 17435 h 897721"/>
                    <a:gd name="connsiteX14" fmla="*/ 0 w 2039378"/>
                    <a:gd name="connsiteY14" fmla="*/ 866775 h 897721"/>
                    <a:gd name="connsiteX15" fmla="*/ 0 w 2039378"/>
                    <a:gd name="connsiteY15" fmla="*/ 17435 h 897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039378" h="897721">
                      <a:moveTo>
                        <a:pt x="0" y="17435"/>
                      </a:moveTo>
                      <a:cubicBezTo>
                        <a:pt x="701107" y="-24668"/>
                        <a:pt x="1501680" y="23502"/>
                        <a:pt x="2039353" y="17435"/>
                      </a:cubicBezTo>
                      <a:moveTo>
                        <a:pt x="0" y="17435"/>
                      </a:moveTo>
                      <a:cubicBezTo>
                        <a:pt x="797423" y="19983"/>
                        <a:pt x="1589879" y="17193"/>
                        <a:pt x="2039353" y="17435"/>
                      </a:cubicBezTo>
                      <a:moveTo>
                        <a:pt x="2039353" y="17435"/>
                      </a:moveTo>
                      <a:cubicBezTo>
                        <a:pt x="2017425" y="292015"/>
                        <a:pt x="2011367" y="532499"/>
                        <a:pt x="2039353" y="866775"/>
                      </a:cubicBezTo>
                      <a:moveTo>
                        <a:pt x="2039353" y="17435"/>
                      </a:moveTo>
                      <a:cubicBezTo>
                        <a:pt x="2039838" y="339578"/>
                        <a:pt x="2032932" y="624228"/>
                        <a:pt x="2039353" y="866775"/>
                      </a:cubicBezTo>
                      <a:moveTo>
                        <a:pt x="2039353" y="866775"/>
                      </a:moveTo>
                      <a:cubicBezTo>
                        <a:pt x="1329160" y="934358"/>
                        <a:pt x="668517" y="870779"/>
                        <a:pt x="0" y="866775"/>
                      </a:cubicBezTo>
                      <a:moveTo>
                        <a:pt x="2039353" y="866775"/>
                      </a:moveTo>
                      <a:cubicBezTo>
                        <a:pt x="1410211" y="906452"/>
                        <a:pt x="788458" y="898565"/>
                        <a:pt x="0" y="866775"/>
                      </a:cubicBezTo>
                      <a:moveTo>
                        <a:pt x="0" y="866775"/>
                      </a:moveTo>
                      <a:cubicBezTo>
                        <a:pt x="1696" y="540629"/>
                        <a:pt x="9935" y="268597"/>
                        <a:pt x="0" y="17435"/>
                      </a:cubicBezTo>
                      <a:moveTo>
                        <a:pt x="0" y="866775"/>
                      </a:moveTo>
                      <a:cubicBezTo>
                        <a:pt x="27986" y="638545"/>
                        <a:pt x="25200" y="429850"/>
                        <a:pt x="0" y="17435"/>
                      </a:cubicBezTo>
                    </a:path>
                  </a:pathLst>
                </a:custGeom>
                <a:noFill/>
                <a:ln w="36318" cap="rnd">
                  <a:solidFill>
                    <a:srgbClr val="677B8F"/>
                  </a:solidFill>
                  <a:prstDash val="solid"/>
                  <a:round/>
                </a:ln>
              </p:spPr>
              <p:txBody>
                <a:bodyPr rtlCol="0" anchor="ctr"/>
                <a:lstStyle/>
                <a:p>
                  <a:endParaRPr lang="en-IL"/>
                </a:p>
              </p:txBody>
            </p:sp>
          </p:grpSp>
          <p:sp>
            <p:nvSpPr>
              <p:cNvPr id="42" name="TextBox 41">
                <a:extLst>
                  <a:ext uri="{FF2B5EF4-FFF2-40B4-BE49-F238E27FC236}">
                    <a16:creationId xmlns:a16="http://schemas.microsoft.com/office/drawing/2014/main" id="{D1CC351A-48A6-D172-6912-3A9D4C1EA767}"/>
                  </a:ext>
                </a:extLst>
              </p:cNvPr>
              <p:cNvSpPr txBox="1"/>
              <p:nvPr/>
            </p:nvSpPr>
            <p:spPr>
              <a:xfrm>
                <a:off x="14020800" y="692317"/>
                <a:ext cx="1426994" cy="830997"/>
              </a:xfrm>
              <a:prstGeom prst="rect">
                <a:avLst/>
              </a:prstGeom>
              <a:noFill/>
            </p:spPr>
            <p:txBody>
              <a:bodyPr wrap="none" rtlCol="0">
                <a:spAutoFit/>
              </a:bodyPr>
              <a:lstStyle/>
              <a:p>
                <a:pPr algn="ctr"/>
                <a:r>
                  <a:rPr lang="en-IL" sz="2400" spc="0" baseline="0" dirty="0">
                    <a:ln/>
                    <a:solidFill>
                      <a:srgbClr val="F4F4F4"/>
                    </a:solidFill>
                    <a:latin typeface="Comic Sans MS"/>
                    <a:sym typeface="Comic Sans MS"/>
                    <a:rtl val="0"/>
                  </a:rPr>
                  <a:t>Enemy</a:t>
                </a:r>
              </a:p>
              <a:p>
                <a:pPr algn="ctr"/>
                <a:r>
                  <a:rPr lang="en-IL" sz="2400" spc="0" baseline="0" dirty="0">
                    <a:ln/>
                    <a:solidFill>
                      <a:srgbClr val="F4F4F4"/>
                    </a:solidFill>
                    <a:latin typeface="Comic Sans MS"/>
                    <a:sym typeface="Comic Sans MS"/>
                    <a:rtl val="0"/>
                  </a:rPr>
                  <a:t>Behavior</a:t>
                </a:r>
              </a:p>
            </p:txBody>
          </p:sp>
        </p:grpSp>
        <p:grpSp>
          <p:nvGrpSpPr>
            <p:cNvPr id="43" name="Graphic 15">
              <a:extLst>
                <a:ext uri="{FF2B5EF4-FFF2-40B4-BE49-F238E27FC236}">
                  <a16:creationId xmlns:a16="http://schemas.microsoft.com/office/drawing/2014/main" id="{D5C9ADFF-A547-84FC-0084-EC8F0C5381F3}"/>
                </a:ext>
              </a:extLst>
            </p:cNvPr>
            <p:cNvGrpSpPr/>
            <p:nvPr/>
          </p:nvGrpSpPr>
          <p:grpSpPr>
            <a:xfrm>
              <a:off x="12457568" y="4294837"/>
              <a:ext cx="1766012" cy="1336224"/>
              <a:chOff x="12457568" y="4294837"/>
              <a:chExt cx="1766012" cy="1336224"/>
            </a:xfrm>
          </p:grpSpPr>
          <p:grpSp>
            <p:nvGrpSpPr>
              <p:cNvPr id="44" name="Graphic 15">
                <a:extLst>
                  <a:ext uri="{FF2B5EF4-FFF2-40B4-BE49-F238E27FC236}">
                    <a16:creationId xmlns:a16="http://schemas.microsoft.com/office/drawing/2014/main" id="{9C951E4D-08AF-B2DD-12D6-429DBB0E8B3F}"/>
                  </a:ext>
                </a:extLst>
              </p:cNvPr>
              <p:cNvGrpSpPr/>
              <p:nvPr/>
            </p:nvGrpSpPr>
            <p:grpSpPr>
              <a:xfrm>
                <a:off x="12457568" y="4294837"/>
                <a:ext cx="1766012" cy="1336224"/>
                <a:chOff x="12457568" y="4294837"/>
                <a:chExt cx="1766012" cy="1336224"/>
              </a:xfrm>
            </p:grpSpPr>
            <p:sp>
              <p:nvSpPr>
                <p:cNvPr id="45" name="Freeform 44">
                  <a:extLst>
                    <a:ext uri="{FF2B5EF4-FFF2-40B4-BE49-F238E27FC236}">
                      <a16:creationId xmlns:a16="http://schemas.microsoft.com/office/drawing/2014/main" id="{7382BD73-318A-1E67-E897-49A0BEC718A2}"/>
                    </a:ext>
                  </a:extLst>
                </p:cNvPr>
                <p:cNvSpPr/>
                <p:nvPr/>
              </p:nvSpPr>
              <p:spPr>
                <a:xfrm>
                  <a:off x="12549948" y="4294837"/>
                  <a:ext cx="1670687" cy="1268428"/>
                </a:xfrm>
                <a:custGeom>
                  <a:avLst/>
                  <a:gdLst>
                    <a:gd name="connsiteX0" fmla="*/ 1670688 w 1670687"/>
                    <a:gd name="connsiteY0" fmla="*/ 0 h 1268428"/>
                    <a:gd name="connsiteX1" fmla="*/ 0 w 1670687"/>
                    <a:gd name="connsiteY1" fmla="*/ 1268429 h 1268428"/>
                  </a:gdLst>
                  <a:ahLst/>
                  <a:cxnLst>
                    <a:cxn ang="0">
                      <a:pos x="connsiteX0" y="connsiteY0"/>
                    </a:cxn>
                    <a:cxn ang="0">
                      <a:pos x="connsiteX1" y="connsiteY1"/>
                    </a:cxn>
                  </a:cxnLst>
                  <a:rect l="l" t="t" r="r" b="b"/>
                  <a:pathLst>
                    <a:path w="1670687" h="1268428">
                      <a:moveTo>
                        <a:pt x="1670688" y="0"/>
                      </a:moveTo>
                      <a:cubicBezTo>
                        <a:pt x="1670688" y="0"/>
                        <a:pt x="1113788" y="422813"/>
                        <a:pt x="0" y="1268429"/>
                      </a:cubicBezTo>
                    </a:path>
                  </a:pathLst>
                </a:custGeom>
                <a:noFill/>
                <a:ln w="12106" cap="flat">
                  <a:noFill/>
                  <a:prstDash val="solid"/>
                  <a:miter/>
                </a:ln>
              </p:spPr>
              <p:txBody>
                <a:bodyPr rtlCol="0" anchor="ctr"/>
                <a:lstStyle/>
                <a:p>
                  <a:endParaRPr lang="en-IL"/>
                </a:p>
              </p:txBody>
            </p:sp>
            <p:sp>
              <p:nvSpPr>
                <p:cNvPr id="46" name="Freeform 45">
                  <a:extLst>
                    <a:ext uri="{FF2B5EF4-FFF2-40B4-BE49-F238E27FC236}">
                      <a16:creationId xmlns:a16="http://schemas.microsoft.com/office/drawing/2014/main" id="{2E7F6EFA-12C2-C125-1BA7-5F7B5C940C70}"/>
                    </a:ext>
                  </a:extLst>
                </p:cNvPr>
                <p:cNvSpPr/>
                <p:nvPr/>
              </p:nvSpPr>
              <p:spPr>
                <a:xfrm>
                  <a:off x="12463082" y="5519707"/>
                  <a:ext cx="119819" cy="109443"/>
                </a:xfrm>
                <a:custGeom>
                  <a:avLst/>
                  <a:gdLst>
                    <a:gd name="connsiteX0" fmla="*/ 0 w 119819"/>
                    <a:gd name="connsiteY0" fmla="*/ 109443 h 109443"/>
                    <a:gd name="connsiteX1" fmla="*/ 54034 w 119819"/>
                    <a:gd name="connsiteY1" fmla="*/ 0 h 109443"/>
                    <a:gd name="connsiteX2" fmla="*/ 119819 w 119819"/>
                    <a:gd name="connsiteY2" fmla="*/ 86996 h 109443"/>
                  </a:gdLst>
                  <a:ahLst/>
                  <a:cxnLst>
                    <a:cxn ang="0">
                      <a:pos x="connsiteX0" y="connsiteY0"/>
                    </a:cxn>
                    <a:cxn ang="0">
                      <a:pos x="connsiteX1" y="connsiteY1"/>
                    </a:cxn>
                    <a:cxn ang="0">
                      <a:pos x="connsiteX2" y="connsiteY2"/>
                    </a:cxn>
                  </a:cxnLst>
                  <a:rect l="l" t="t" r="r" b="b"/>
                  <a:pathLst>
                    <a:path w="119819" h="109443">
                      <a:moveTo>
                        <a:pt x="0" y="109443"/>
                      </a:moveTo>
                      <a:lnTo>
                        <a:pt x="54034" y="0"/>
                      </a:lnTo>
                      <a:lnTo>
                        <a:pt x="119819" y="86996"/>
                      </a:lnTo>
                      <a:close/>
                    </a:path>
                  </a:pathLst>
                </a:custGeom>
                <a:noFill/>
                <a:ln w="12106" cap="flat">
                  <a:noFill/>
                  <a:prstDash val="solid"/>
                  <a:miter/>
                </a:ln>
              </p:spPr>
              <p:txBody>
                <a:bodyPr rtlCol="0" anchor="ctr"/>
                <a:lstStyle/>
                <a:p>
                  <a:endParaRPr lang="en-IL"/>
                </a:p>
              </p:txBody>
            </p:sp>
            <p:sp>
              <p:nvSpPr>
                <p:cNvPr id="47" name="Freeform 46">
                  <a:extLst>
                    <a:ext uri="{FF2B5EF4-FFF2-40B4-BE49-F238E27FC236}">
                      <a16:creationId xmlns:a16="http://schemas.microsoft.com/office/drawing/2014/main" id="{DE516220-89AE-EDE5-5A6E-1A97BF08F4BC}"/>
                    </a:ext>
                  </a:extLst>
                </p:cNvPr>
                <p:cNvSpPr/>
                <p:nvPr/>
              </p:nvSpPr>
              <p:spPr>
                <a:xfrm>
                  <a:off x="12549948" y="4294837"/>
                  <a:ext cx="1673631" cy="1268428"/>
                </a:xfrm>
                <a:custGeom>
                  <a:avLst/>
                  <a:gdLst>
                    <a:gd name="connsiteX0" fmla="*/ 1670688 w 1673631"/>
                    <a:gd name="connsiteY0" fmla="*/ 0 h 1268428"/>
                    <a:gd name="connsiteX1" fmla="*/ 0 w 1673631"/>
                    <a:gd name="connsiteY1" fmla="*/ 1268429 h 1268428"/>
                    <a:gd name="connsiteX2" fmla="*/ 1670688 w 1673631"/>
                    <a:gd name="connsiteY2" fmla="*/ 0 h 1268428"/>
                    <a:gd name="connsiteX3" fmla="*/ 0 w 1673631"/>
                    <a:gd name="connsiteY3" fmla="*/ 1268429 h 1268428"/>
                  </a:gdLst>
                  <a:ahLst/>
                  <a:cxnLst>
                    <a:cxn ang="0">
                      <a:pos x="connsiteX0" y="connsiteY0"/>
                    </a:cxn>
                    <a:cxn ang="0">
                      <a:pos x="connsiteX1" y="connsiteY1"/>
                    </a:cxn>
                    <a:cxn ang="0">
                      <a:pos x="connsiteX2" y="connsiteY2"/>
                    </a:cxn>
                    <a:cxn ang="0">
                      <a:pos x="connsiteX3" y="connsiteY3"/>
                    </a:cxn>
                  </a:cxnLst>
                  <a:rect l="l" t="t" r="r" b="b"/>
                  <a:pathLst>
                    <a:path w="1673631" h="1268428">
                      <a:moveTo>
                        <a:pt x="1670688" y="0"/>
                      </a:moveTo>
                      <a:cubicBezTo>
                        <a:pt x="1703278" y="15895"/>
                        <a:pt x="1092186" y="444326"/>
                        <a:pt x="0" y="1268429"/>
                      </a:cubicBezTo>
                      <a:moveTo>
                        <a:pt x="1670688" y="0"/>
                      </a:moveTo>
                      <a:cubicBezTo>
                        <a:pt x="1721450" y="51567"/>
                        <a:pt x="1113872" y="402345"/>
                        <a:pt x="0" y="1268429"/>
                      </a:cubicBezTo>
                    </a:path>
                  </a:pathLst>
                </a:custGeom>
                <a:noFill/>
                <a:ln w="36318" cap="rnd">
                  <a:solidFill>
                    <a:srgbClr val="E8E0F8"/>
                  </a:solidFill>
                  <a:prstDash val="solid"/>
                  <a:round/>
                </a:ln>
              </p:spPr>
              <p:txBody>
                <a:bodyPr rtlCol="0" anchor="ctr"/>
                <a:lstStyle/>
                <a:p>
                  <a:endParaRPr lang="en-IL"/>
                </a:p>
              </p:txBody>
            </p:sp>
            <p:sp>
              <p:nvSpPr>
                <p:cNvPr id="48" name="Freeform 47">
                  <a:extLst>
                    <a:ext uri="{FF2B5EF4-FFF2-40B4-BE49-F238E27FC236}">
                      <a16:creationId xmlns:a16="http://schemas.microsoft.com/office/drawing/2014/main" id="{2A82FA67-908A-295F-8666-3F0E7EF053D1}"/>
                    </a:ext>
                  </a:extLst>
                </p:cNvPr>
                <p:cNvSpPr/>
                <p:nvPr/>
              </p:nvSpPr>
              <p:spPr>
                <a:xfrm>
                  <a:off x="12457568" y="5519707"/>
                  <a:ext cx="125333" cy="109443"/>
                </a:xfrm>
                <a:custGeom>
                  <a:avLst/>
                  <a:gdLst>
                    <a:gd name="connsiteX0" fmla="*/ 5514 w 125333"/>
                    <a:gd name="connsiteY0" fmla="*/ 109443 h 109443"/>
                    <a:gd name="connsiteX1" fmla="*/ 59548 w 125333"/>
                    <a:gd name="connsiteY1" fmla="*/ 0 h 109443"/>
                    <a:gd name="connsiteX2" fmla="*/ 125334 w 125333"/>
                    <a:gd name="connsiteY2" fmla="*/ 86996 h 109443"/>
                    <a:gd name="connsiteX3" fmla="*/ 5514 w 125333"/>
                    <a:gd name="connsiteY3" fmla="*/ 109443 h 109443"/>
                  </a:gdLst>
                  <a:ahLst/>
                  <a:cxnLst>
                    <a:cxn ang="0">
                      <a:pos x="connsiteX0" y="connsiteY0"/>
                    </a:cxn>
                    <a:cxn ang="0">
                      <a:pos x="connsiteX1" y="connsiteY1"/>
                    </a:cxn>
                    <a:cxn ang="0">
                      <a:pos x="connsiteX2" y="connsiteY2"/>
                    </a:cxn>
                    <a:cxn ang="0">
                      <a:pos x="connsiteX3" y="connsiteY3"/>
                    </a:cxn>
                  </a:cxnLst>
                  <a:rect l="l" t="t" r="r" b="b"/>
                  <a:pathLst>
                    <a:path w="125333" h="109443">
                      <a:moveTo>
                        <a:pt x="5514" y="109443"/>
                      </a:moveTo>
                      <a:cubicBezTo>
                        <a:pt x="-12901" y="53266"/>
                        <a:pt x="17266" y="66976"/>
                        <a:pt x="59548" y="0"/>
                      </a:cubicBezTo>
                      <a:cubicBezTo>
                        <a:pt x="49250" y="9949"/>
                        <a:pt x="64879" y="40890"/>
                        <a:pt x="125334" y="86996"/>
                      </a:cubicBezTo>
                      <a:cubicBezTo>
                        <a:pt x="90079" y="83963"/>
                        <a:pt x="71300" y="65642"/>
                        <a:pt x="5514" y="109443"/>
                      </a:cubicBezTo>
                    </a:path>
                  </a:pathLst>
                </a:custGeom>
                <a:solidFill>
                  <a:srgbClr val="E8E0F8"/>
                </a:solidFill>
                <a:ln w="12106" cap="flat">
                  <a:noFill/>
                  <a:prstDash val="solid"/>
                  <a:miter/>
                </a:ln>
              </p:spPr>
              <p:txBody>
                <a:bodyPr rtlCol="0" anchor="ctr"/>
                <a:lstStyle/>
                <a:p>
                  <a:endParaRPr lang="en-IL"/>
                </a:p>
              </p:txBody>
            </p:sp>
            <p:sp>
              <p:nvSpPr>
                <p:cNvPr id="49" name="Freeform 48">
                  <a:extLst>
                    <a:ext uri="{FF2B5EF4-FFF2-40B4-BE49-F238E27FC236}">
                      <a16:creationId xmlns:a16="http://schemas.microsoft.com/office/drawing/2014/main" id="{786457D5-65BD-2D86-C0E6-A1F3C15ADDB2}"/>
                    </a:ext>
                  </a:extLst>
                </p:cNvPr>
                <p:cNvSpPr/>
                <p:nvPr/>
              </p:nvSpPr>
              <p:spPr>
                <a:xfrm>
                  <a:off x="12463082" y="5519707"/>
                  <a:ext cx="119819" cy="111354"/>
                </a:xfrm>
                <a:custGeom>
                  <a:avLst/>
                  <a:gdLst>
                    <a:gd name="connsiteX0" fmla="*/ 0 w 119819"/>
                    <a:gd name="connsiteY0" fmla="*/ 109443 h 111354"/>
                    <a:gd name="connsiteX1" fmla="*/ 54034 w 119819"/>
                    <a:gd name="connsiteY1" fmla="*/ 0 h 111354"/>
                    <a:gd name="connsiteX2" fmla="*/ 0 w 119819"/>
                    <a:gd name="connsiteY2" fmla="*/ 109443 h 111354"/>
                    <a:gd name="connsiteX3" fmla="*/ 54034 w 119819"/>
                    <a:gd name="connsiteY3" fmla="*/ 0 h 111354"/>
                    <a:gd name="connsiteX4" fmla="*/ 54034 w 119819"/>
                    <a:gd name="connsiteY4" fmla="*/ 0 h 111354"/>
                    <a:gd name="connsiteX5" fmla="*/ 119819 w 119819"/>
                    <a:gd name="connsiteY5" fmla="*/ 86996 h 111354"/>
                    <a:gd name="connsiteX6" fmla="*/ 54034 w 119819"/>
                    <a:gd name="connsiteY6" fmla="*/ 0 h 111354"/>
                    <a:gd name="connsiteX7" fmla="*/ 119819 w 119819"/>
                    <a:gd name="connsiteY7" fmla="*/ 86996 h 111354"/>
                    <a:gd name="connsiteX8" fmla="*/ 119819 w 119819"/>
                    <a:gd name="connsiteY8" fmla="*/ 86996 h 111354"/>
                    <a:gd name="connsiteX9" fmla="*/ 0 w 119819"/>
                    <a:gd name="connsiteY9" fmla="*/ 109443 h 111354"/>
                    <a:gd name="connsiteX10" fmla="*/ 119819 w 119819"/>
                    <a:gd name="connsiteY10" fmla="*/ 86996 h 111354"/>
                    <a:gd name="connsiteX11" fmla="*/ 0 w 119819"/>
                    <a:gd name="connsiteY11" fmla="*/ 109443 h 111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9819" h="111354">
                      <a:moveTo>
                        <a:pt x="0" y="109443"/>
                      </a:moveTo>
                      <a:cubicBezTo>
                        <a:pt x="29925" y="91971"/>
                        <a:pt x="61424" y="29606"/>
                        <a:pt x="54034" y="0"/>
                      </a:cubicBezTo>
                      <a:moveTo>
                        <a:pt x="0" y="109443"/>
                      </a:moveTo>
                      <a:cubicBezTo>
                        <a:pt x="4483" y="85541"/>
                        <a:pt x="35013" y="45864"/>
                        <a:pt x="54034" y="0"/>
                      </a:cubicBezTo>
                      <a:moveTo>
                        <a:pt x="54034" y="0"/>
                      </a:moveTo>
                      <a:cubicBezTo>
                        <a:pt x="65059" y="25116"/>
                        <a:pt x="114004" y="40162"/>
                        <a:pt x="119819" y="86996"/>
                      </a:cubicBezTo>
                      <a:moveTo>
                        <a:pt x="54034" y="0"/>
                      </a:moveTo>
                      <a:cubicBezTo>
                        <a:pt x="71964" y="32032"/>
                        <a:pt x="101041" y="69524"/>
                        <a:pt x="119819" y="86996"/>
                      </a:cubicBezTo>
                      <a:moveTo>
                        <a:pt x="119819" y="86996"/>
                      </a:moveTo>
                      <a:cubicBezTo>
                        <a:pt x="62030" y="78867"/>
                        <a:pt x="60213" y="120606"/>
                        <a:pt x="0" y="109443"/>
                      </a:cubicBezTo>
                      <a:moveTo>
                        <a:pt x="119819" y="86996"/>
                      </a:moveTo>
                      <a:cubicBezTo>
                        <a:pt x="87472" y="84085"/>
                        <a:pt x="31378" y="98644"/>
                        <a:pt x="0" y="109443"/>
                      </a:cubicBezTo>
                    </a:path>
                  </a:pathLst>
                </a:custGeom>
                <a:noFill/>
                <a:ln w="36318" cap="rnd">
                  <a:solidFill>
                    <a:srgbClr val="E8E0F8"/>
                  </a:solidFill>
                  <a:prstDash val="solid"/>
                  <a:round/>
                </a:ln>
              </p:spPr>
              <p:txBody>
                <a:bodyPr rtlCol="0" anchor="ctr"/>
                <a:lstStyle/>
                <a:p>
                  <a:endParaRPr lang="en-IL"/>
                </a:p>
              </p:txBody>
            </p:sp>
          </p:grpSp>
          <p:sp>
            <p:nvSpPr>
              <p:cNvPr id="50" name="TextBox 49">
                <a:extLst>
                  <a:ext uri="{FF2B5EF4-FFF2-40B4-BE49-F238E27FC236}">
                    <a16:creationId xmlns:a16="http://schemas.microsoft.com/office/drawing/2014/main" id="{2B559BA7-7FCB-C4A9-E09F-D173E4E18F63}"/>
                  </a:ext>
                </a:extLst>
              </p:cNvPr>
              <p:cNvSpPr txBox="1"/>
              <p:nvPr/>
            </p:nvSpPr>
            <p:spPr>
              <a:xfrm>
                <a:off x="12953351" y="4646671"/>
                <a:ext cx="1080745" cy="369332"/>
              </a:xfrm>
              <a:prstGeom prst="rect">
                <a:avLst/>
              </a:prstGeom>
              <a:noFill/>
            </p:spPr>
            <p:txBody>
              <a:bodyPr wrap="none" rtlCol="0">
                <a:spAutoFit/>
              </a:bodyPr>
              <a:lstStyle/>
              <a:p>
                <a:pPr algn="ctr"/>
                <a:r>
                  <a:rPr lang="en-IL" spc="0" baseline="0" dirty="0">
                    <a:ln/>
                    <a:solidFill>
                      <a:srgbClr val="F4F4F4"/>
                    </a:solidFill>
                    <a:latin typeface="Comic Sans MS"/>
                    <a:sym typeface="Comic Sans MS"/>
                    <a:rtl val="0"/>
                  </a:rPr>
                  <a:t>Updates</a:t>
                </a:r>
              </a:p>
            </p:txBody>
          </p:sp>
        </p:grpSp>
        <p:grpSp>
          <p:nvGrpSpPr>
            <p:cNvPr id="51" name="Graphic 15">
              <a:extLst>
                <a:ext uri="{FF2B5EF4-FFF2-40B4-BE49-F238E27FC236}">
                  <a16:creationId xmlns:a16="http://schemas.microsoft.com/office/drawing/2014/main" id="{79300E14-D330-0807-9166-829EB36ED072}"/>
                </a:ext>
              </a:extLst>
            </p:cNvPr>
            <p:cNvGrpSpPr/>
            <p:nvPr/>
          </p:nvGrpSpPr>
          <p:grpSpPr>
            <a:xfrm>
              <a:off x="13725972" y="6184255"/>
              <a:ext cx="1541176" cy="84933"/>
              <a:chOff x="13725972" y="6184255"/>
              <a:chExt cx="1541176" cy="84933"/>
            </a:xfrm>
          </p:grpSpPr>
          <p:sp>
            <p:nvSpPr>
              <p:cNvPr id="52" name="Freeform 51">
                <a:extLst>
                  <a:ext uri="{FF2B5EF4-FFF2-40B4-BE49-F238E27FC236}">
                    <a16:creationId xmlns:a16="http://schemas.microsoft.com/office/drawing/2014/main" id="{4CEDC298-0C57-5539-0A86-125B68F3E073}"/>
                  </a:ext>
                </a:extLst>
              </p:cNvPr>
              <p:cNvSpPr/>
              <p:nvPr/>
            </p:nvSpPr>
            <p:spPr>
              <a:xfrm>
                <a:off x="13725972" y="6198330"/>
                <a:ext cx="1456369" cy="28392"/>
              </a:xfrm>
              <a:custGeom>
                <a:avLst/>
                <a:gdLst>
                  <a:gd name="connsiteX0" fmla="*/ 0 w 1456369"/>
                  <a:gd name="connsiteY0" fmla="*/ 0 h 28392"/>
                  <a:gd name="connsiteX1" fmla="*/ 1456370 w 1456369"/>
                  <a:gd name="connsiteY1" fmla="*/ 28392 h 28392"/>
                </a:gdLst>
                <a:ahLst/>
                <a:cxnLst>
                  <a:cxn ang="0">
                    <a:pos x="connsiteX0" y="connsiteY0"/>
                  </a:cxn>
                  <a:cxn ang="0">
                    <a:pos x="connsiteX1" y="connsiteY1"/>
                  </a:cxn>
                </a:cxnLst>
                <a:rect l="l" t="t" r="r" b="b"/>
                <a:pathLst>
                  <a:path w="1456369" h="28392">
                    <a:moveTo>
                      <a:pt x="0" y="0"/>
                    </a:moveTo>
                    <a:cubicBezTo>
                      <a:pt x="0" y="0"/>
                      <a:pt x="485457" y="9464"/>
                      <a:pt x="1456370" y="28392"/>
                    </a:cubicBezTo>
                  </a:path>
                </a:pathLst>
              </a:custGeom>
              <a:noFill/>
              <a:ln w="12106" cap="flat">
                <a:noFill/>
                <a:prstDash val="solid"/>
                <a:miter/>
              </a:ln>
            </p:spPr>
            <p:txBody>
              <a:bodyPr rtlCol="0" anchor="ctr"/>
              <a:lstStyle/>
              <a:p>
                <a:endParaRPr lang="en-IL"/>
              </a:p>
            </p:txBody>
          </p:sp>
          <p:sp>
            <p:nvSpPr>
              <p:cNvPr id="53" name="Freeform 52">
                <a:extLst>
                  <a:ext uri="{FF2B5EF4-FFF2-40B4-BE49-F238E27FC236}">
                    <a16:creationId xmlns:a16="http://schemas.microsoft.com/office/drawing/2014/main" id="{29B2CA87-A8CF-7A53-D92C-95524E131514}"/>
                  </a:ext>
                </a:extLst>
              </p:cNvPr>
              <p:cNvSpPr/>
              <p:nvPr/>
            </p:nvSpPr>
            <p:spPr>
              <a:xfrm>
                <a:off x="15181614" y="6184255"/>
                <a:ext cx="85533" cy="84933"/>
              </a:xfrm>
              <a:custGeom>
                <a:avLst/>
                <a:gdLst>
                  <a:gd name="connsiteX0" fmla="*/ 85533 w 85533"/>
                  <a:gd name="connsiteY0" fmla="*/ 44044 h 84933"/>
                  <a:gd name="connsiteX1" fmla="*/ 0 w 85533"/>
                  <a:gd name="connsiteY1" fmla="*/ 84934 h 84933"/>
                  <a:gd name="connsiteX2" fmla="*/ 1575 w 85533"/>
                  <a:gd name="connsiteY2" fmla="*/ 0 h 84933"/>
                </a:gdLst>
                <a:ahLst/>
                <a:cxnLst>
                  <a:cxn ang="0">
                    <a:pos x="connsiteX0" y="connsiteY0"/>
                  </a:cxn>
                  <a:cxn ang="0">
                    <a:pos x="connsiteX1" y="connsiteY1"/>
                  </a:cxn>
                  <a:cxn ang="0">
                    <a:pos x="connsiteX2" y="connsiteY2"/>
                  </a:cxn>
                </a:cxnLst>
                <a:rect l="l" t="t" r="r" b="b"/>
                <a:pathLst>
                  <a:path w="85533" h="84933">
                    <a:moveTo>
                      <a:pt x="85533" y="44044"/>
                    </a:moveTo>
                    <a:lnTo>
                      <a:pt x="0" y="84934"/>
                    </a:lnTo>
                    <a:lnTo>
                      <a:pt x="1575" y="0"/>
                    </a:lnTo>
                    <a:close/>
                  </a:path>
                </a:pathLst>
              </a:custGeom>
              <a:noFill/>
              <a:ln w="12106" cap="flat">
                <a:noFill/>
                <a:prstDash val="solid"/>
                <a:miter/>
              </a:ln>
            </p:spPr>
            <p:txBody>
              <a:bodyPr rtlCol="0" anchor="ctr"/>
              <a:lstStyle/>
              <a:p>
                <a:endParaRPr lang="en-IL"/>
              </a:p>
            </p:txBody>
          </p:sp>
          <p:sp>
            <p:nvSpPr>
              <p:cNvPr id="54" name="Freeform 53">
                <a:extLst>
                  <a:ext uri="{FF2B5EF4-FFF2-40B4-BE49-F238E27FC236}">
                    <a16:creationId xmlns:a16="http://schemas.microsoft.com/office/drawing/2014/main" id="{67B48CFE-2B94-6E8B-F88D-D9F76B04F9A2}"/>
                  </a:ext>
                </a:extLst>
              </p:cNvPr>
              <p:cNvSpPr/>
              <p:nvPr/>
            </p:nvSpPr>
            <p:spPr>
              <a:xfrm>
                <a:off x="13725972" y="6195775"/>
                <a:ext cx="1456369" cy="30959"/>
              </a:xfrm>
              <a:custGeom>
                <a:avLst/>
                <a:gdLst>
                  <a:gd name="connsiteX0" fmla="*/ 0 w 1456369"/>
                  <a:gd name="connsiteY0" fmla="*/ 2555 h 30959"/>
                  <a:gd name="connsiteX1" fmla="*/ 1456370 w 1456369"/>
                  <a:gd name="connsiteY1" fmla="*/ 30947 h 30959"/>
                  <a:gd name="connsiteX2" fmla="*/ 0 w 1456369"/>
                  <a:gd name="connsiteY2" fmla="*/ 2555 h 30959"/>
                  <a:gd name="connsiteX3" fmla="*/ 1456370 w 1456369"/>
                  <a:gd name="connsiteY3" fmla="*/ 30947 h 30959"/>
                </a:gdLst>
                <a:ahLst/>
                <a:cxnLst>
                  <a:cxn ang="0">
                    <a:pos x="connsiteX0" y="connsiteY0"/>
                  </a:cxn>
                  <a:cxn ang="0">
                    <a:pos x="connsiteX1" y="connsiteY1"/>
                  </a:cxn>
                  <a:cxn ang="0">
                    <a:pos x="connsiteX2" y="connsiteY2"/>
                  </a:cxn>
                  <a:cxn ang="0">
                    <a:pos x="connsiteX3" y="connsiteY3"/>
                  </a:cxn>
                </a:cxnLst>
                <a:rect l="l" t="t" r="r" b="b"/>
                <a:pathLst>
                  <a:path w="1456369" h="30959">
                    <a:moveTo>
                      <a:pt x="0" y="2555"/>
                    </a:moveTo>
                    <a:cubicBezTo>
                      <a:pt x="32590" y="26700"/>
                      <a:pt x="522045" y="5831"/>
                      <a:pt x="1456370" y="30947"/>
                    </a:cubicBezTo>
                    <a:moveTo>
                      <a:pt x="0" y="2555"/>
                    </a:moveTo>
                    <a:cubicBezTo>
                      <a:pt x="21929" y="-10670"/>
                      <a:pt x="462195" y="31797"/>
                      <a:pt x="1456370" y="30947"/>
                    </a:cubicBezTo>
                  </a:path>
                </a:pathLst>
              </a:custGeom>
              <a:noFill/>
              <a:ln w="12106" cap="rnd">
                <a:solidFill>
                  <a:srgbClr val="E8E0F8"/>
                </a:solidFill>
                <a:prstDash val="solid"/>
                <a:round/>
              </a:ln>
            </p:spPr>
            <p:txBody>
              <a:bodyPr rtlCol="0" anchor="ctr"/>
              <a:lstStyle/>
              <a:p>
                <a:endParaRPr lang="en-IL"/>
              </a:p>
            </p:txBody>
          </p:sp>
          <p:sp>
            <p:nvSpPr>
              <p:cNvPr id="55" name="Freeform 54">
                <a:extLst>
                  <a:ext uri="{FF2B5EF4-FFF2-40B4-BE49-F238E27FC236}">
                    <a16:creationId xmlns:a16="http://schemas.microsoft.com/office/drawing/2014/main" id="{4A2C34A0-F17B-6FF4-799D-C8AF7C9F76ED}"/>
                  </a:ext>
                </a:extLst>
              </p:cNvPr>
              <p:cNvSpPr/>
              <p:nvPr/>
            </p:nvSpPr>
            <p:spPr>
              <a:xfrm>
                <a:off x="15179084" y="6184255"/>
                <a:ext cx="88063" cy="84933"/>
              </a:xfrm>
              <a:custGeom>
                <a:avLst/>
                <a:gdLst>
                  <a:gd name="connsiteX0" fmla="*/ 88063 w 88063"/>
                  <a:gd name="connsiteY0" fmla="*/ 44044 h 84933"/>
                  <a:gd name="connsiteX1" fmla="*/ 2530 w 88063"/>
                  <a:gd name="connsiteY1" fmla="*/ 84934 h 84933"/>
                  <a:gd name="connsiteX2" fmla="*/ 4105 w 88063"/>
                  <a:gd name="connsiteY2" fmla="*/ 0 h 84933"/>
                  <a:gd name="connsiteX3" fmla="*/ 88063 w 88063"/>
                  <a:gd name="connsiteY3" fmla="*/ 44044 h 84933"/>
                </a:gdLst>
                <a:ahLst/>
                <a:cxnLst>
                  <a:cxn ang="0">
                    <a:pos x="connsiteX0" y="connsiteY0"/>
                  </a:cxn>
                  <a:cxn ang="0">
                    <a:pos x="connsiteX1" y="connsiteY1"/>
                  </a:cxn>
                  <a:cxn ang="0">
                    <a:pos x="connsiteX2" y="connsiteY2"/>
                  </a:cxn>
                  <a:cxn ang="0">
                    <a:pos x="connsiteX3" y="connsiteY3"/>
                  </a:cxn>
                </a:cxnLst>
                <a:rect l="l" t="t" r="r" b="b"/>
                <a:pathLst>
                  <a:path w="88063" h="84933">
                    <a:moveTo>
                      <a:pt x="88063" y="44044"/>
                    </a:moveTo>
                    <a:cubicBezTo>
                      <a:pt x="77765" y="35187"/>
                      <a:pt x="24095" y="50111"/>
                      <a:pt x="2530" y="84934"/>
                    </a:cubicBezTo>
                    <a:cubicBezTo>
                      <a:pt x="-3286" y="44408"/>
                      <a:pt x="2530" y="19171"/>
                      <a:pt x="4105" y="0"/>
                    </a:cubicBezTo>
                    <a:cubicBezTo>
                      <a:pt x="44812" y="31547"/>
                      <a:pt x="33908" y="50111"/>
                      <a:pt x="88063" y="44044"/>
                    </a:cubicBezTo>
                  </a:path>
                </a:pathLst>
              </a:custGeom>
              <a:solidFill>
                <a:srgbClr val="E8E0F8"/>
              </a:solidFill>
              <a:ln w="12106" cap="flat">
                <a:noFill/>
                <a:prstDash val="solid"/>
                <a:miter/>
              </a:ln>
            </p:spPr>
            <p:txBody>
              <a:bodyPr rtlCol="0" anchor="ctr"/>
              <a:lstStyle/>
              <a:p>
                <a:endParaRPr lang="en-IL"/>
              </a:p>
            </p:txBody>
          </p:sp>
          <p:sp>
            <p:nvSpPr>
              <p:cNvPr id="56" name="Freeform 55">
                <a:extLst>
                  <a:ext uri="{FF2B5EF4-FFF2-40B4-BE49-F238E27FC236}">
                    <a16:creationId xmlns:a16="http://schemas.microsoft.com/office/drawing/2014/main" id="{F9B8BE9C-D710-2B6B-89EA-7FF5EEA19CF4}"/>
                  </a:ext>
                </a:extLst>
              </p:cNvPr>
              <p:cNvSpPr/>
              <p:nvPr/>
            </p:nvSpPr>
            <p:spPr>
              <a:xfrm>
                <a:off x="15176955" y="6184255"/>
                <a:ext cx="90193" cy="84933"/>
              </a:xfrm>
              <a:custGeom>
                <a:avLst/>
                <a:gdLst>
                  <a:gd name="connsiteX0" fmla="*/ 90193 w 90193"/>
                  <a:gd name="connsiteY0" fmla="*/ 44044 h 84933"/>
                  <a:gd name="connsiteX1" fmla="*/ 4660 w 90193"/>
                  <a:gd name="connsiteY1" fmla="*/ 84934 h 84933"/>
                  <a:gd name="connsiteX2" fmla="*/ 90193 w 90193"/>
                  <a:gd name="connsiteY2" fmla="*/ 44044 h 84933"/>
                  <a:gd name="connsiteX3" fmla="*/ 4660 w 90193"/>
                  <a:gd name="connsiteY3" fmla="*/ 84934 h 84933"/>
                  <a:gd name="connsiteX4" fmla="*/ 4660 w 90193"/>
                  <a:gd name="connsiteY4" fmla="*/ 84934 h 84933"/>
                  <a:gd name="connsiteX5" fmla="*/ 6235 w 90193"/>
                  <a:gd name="connsiteY5" fmla="*/ 0 h 84933"/>
                  <a:gd name="connsiteX6" fmla="*/ 4660 w 90193"/>
                  <a:gd name="connsiteY6" fmla="*/ 84934 h 84933"/>
                  <a:gd name="connsiteX7" fmla="*/ 6235 w 90193"/>
                  <a:gd name="connsiteY7" fmla="*/ 0 h 84933"/>
                  <a:gd name="connsiteX8" fmla="*/ 6235 w 90193"/>
                  <a:gd name="connsiteY8" fmla="*/ 0 h 84933"/>
                  <a:gd name="connsiteX9" fmla="*/ 90193 w 90193"/>
                  <a:gd name="connsiteY9" fmla="*/ 44044 h 84933"/>
                  <a:gd name="connsiteX10" fmla="*/ 6235 w 90193"/>
                  <a:gd name="connsiteY10" fmla="*/ 0 h 84933"/>
                  <a:gd name="connsiteX11" fmla="*/ 90193 w 90193"/>
                  <a:gd name="connsiteY11" fmla="*/ 44044 h 84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0193" h="84933">
                    <a:moveTo>
                      <a:pt x="90193" y="44044"/>
                    </a:moveTo>
                    <a:cubicBezTo>
                      <a:pt x="56755" y="67826"/>
                      <a:pt x="23317" y="67462"/>
                      <a:pt x="4660" y="84934"/>
                    </a:cubicBezTo>
                    <a:moveTo>
                      <a:pt x="90193" y="44044"/>
                    </a:moveTo>
                    <a:cubicBezTo>
                      <a:pt x="64993" y="62973"/>
                      <a:pt x="25982" y="60789"/>
                      <a:pt x="4660" y="84934"/>
                    </a:cubicBezTo>
                    <a:moveTo>
                      <a:pt x="4660" y="84934"/>
                    </a:moveTo>
                    <a:cubicBezTo>
                      <a:pt x="-6729" y="72315"/>
                      <a:pt x="6356" y="22204"/>
                      <a:pt x="6235" y="0"/>
                    </a:cubicBezTo>
                    <a:moveTo>
                      <a:pt x="4660" y="84934"/>
                    </a:moveTo>
                    <a:cubicBezTo>
                      <a:pt x="13019" y="58119"/>
                      <a:pt x="9384" y="35551"/>
                      <a:pt x="6235" y="0"/>
                    </a:cubicBezTo>
                    <a:moveTo>
                      <a:pt x="6235" y="0"/>
                    </a:moveTo>
                    <a:cubicBezTo>
                      <a:pt x="42823" y="10192"/>
                      <a:pt x="33251" y="25116"/>
                      <a:pt x="90193" y="44044"/>
                    </a:cubicBezTo>
                    <a:moveTo>
                      <a:pt x="6235" y="0"/>
                    </a:moveTo>
                    <a:cubicBezTo>
                      <a:pt x="37855" y="7280"/>
                      <a:pt x="68022" y="37978"/>
                      <a:pt x="90193" y="44044"/>
                    </a:cubicBezTo>
                  </a:path>
                </a:pathLst>
              </a:custGeom>
              <a:noFill/>
              <a:ln w="12106" cap="rnd">
                <a:solidFill>
                  <a:srgbClr val="E8E0F8"/>
                </a:solidFill>
                <a:prstDash val="solid"/>
                <a:round/>
              </a:ln>
            </p:spPr>
            <p:txBody>
              <a:bodyPr rtlCol="0" anchor="ctr"/>
              <a:lstStyle/>
              <a:p>
                <a:endParaRPr lang="en-IL"/>
              </a:p>
            </p:txBody>
          </p:sp>
        </p:grpSp>
        <p:grpSp>
          <p:nvGrpSpPr>
            <p:cNvPr id="57" name="Graphic 15">
              <a:extLst>
                <a:ext uri="{FF2B5EF4-FFF2-40B4-BE49-F238E27FC236}">
                  <a16:creationId xmlns:a16="http://schemas.microsoft.com/office/drawing/2014/main" id="{3FAC446D-90DC-0FEA-BE63-4A051D7A828E}"/>
                </a:ext>
              </a:extLst>
            </p:cNvPr>
            <p:cNvGrpSpPr/>
            <p:nvPr/>
          </p:nvGrpSpPr>
          <p:grpSpPr>
            <a:xfrm>
              <a:off x="14993978" y="4331112"/>
              <a:ext cx="1191352" cy="1353021"/>
              <a:chOff x="14993978" y="4331112"/>
              <a:chExt cx="1191352" cy="1353021"/>
            </a:xfrm>
          </p:grpSpPr>
          <p:grpSp>
            <p:nvGrpSpPr>
              <p:cNvPr id="58" name="Graphic 15">
                <a:extLst>
                  <a:ext uri="{FF2B5EF4-FFF2-40B4-BE49-F238E27FC236}">
                    <a16:creationId xmlns:a16="http://schemas.microsoft.com/office/drawing/2014/main" id="{4E309C8B-29A2-BC12-FC34-0200421AA908}"/>
                  </a:ext>
                </a:extLst>
              </p:cNvPr>
              <p:cNvGrpSpPr/>
              <p:nvPr/>
            </p:nvGrpSpPr>
            <p:grpSpPr>
              <a:xfrm>
                <a:off x="15262284" y="4331112"/>
                <a:ext cx="695394" cy="1353021"/>
                <a:chOff x="15262284" y="4331112"/>
                <a:chExt cx="695394" cy="1353021"/>
              </a:xfrm>
            </p:grpSpPr>
            <p:sp>
              <p:nvSpPr>
                <p:cNvPr id="59" name="Freeform 58">
                  <a:extLst>
                    <a:ext uri="{FF2B5EF4-FFF2-40B4-BE49-F238E27FC236}">
                      <a16:creationId xmlns:a16="http://schemas.microsoft.com/office/drawing/2014/main" id="{9B2F6052-F973-1CC5-408E-BA6171614411}"/>
                    </a:ext>
                  </a:extLst>
                </p:cNvPr>
                <p:cNvSpPr/>
                <p:nvPr/>
              </p:nvSpPr>
              <p:spPr>
                <a:xfrm>
                  <a:off x="15318274" y="4428427"/>
                  <a:ext cx="636533" cy="1254110"/>
                </a:xfrm>
                <a:custGeom>
                  <a:avLst/>
                  <a:gdLst>
                    <a:gd name="connsiteX0" fmla="*/ 636533 w 636533"/>
                    <a:gd name="connsiteY0" fmla="*/ 1254111 h 1254110"/>
                    <a:gd name="connsiteX1" fmla="*/ 0 w 636533"/>
                    <a:gd name="connsiteY1" fmla="*/ 0 h 1254110"/>
                  </a:gdLst>
                  <a:ahLst/>
                  <a:cxnLst>
                    <a:cxn ang="0">
                      <a:pos x="connsiteX0" y="connsiteY0"/>
                    </a:cxn>
                    <a:cxn ang="0">
                      <a:pos x="connsiteX1" y="connsiteY1"/>
                    </a:cxn>
                  </a:cxnLst>
                  <a:rect l="l" t="t" r="r" b="b"/>
                  <a:pathLst>
                    <a:path w="636533" h="1254110">
                      <a:moveTo>
                        <a:pt x="636533" y="1254111"/>
                      </a:moveTo>
                      <a:cubicBezTo>
                        <a:pt x="636533" y="1254111"/>
                        <a:pt x="424360" y="836078"/>
                        <a:pt x="0" y="0"/>
                      </a:cubicBezTo>
                    </a:path>
                  </a:pathLst>
                </a:custGeom>
                <a:noFill/>
                <a:ln w="12106" cap="flat">
                  <a:noFill/>
                  <a:prstDash val="solid"/>
                  <a:miter/>
                </a:ln>
              </p:spPr>
              <p:txBody>
                <a:bodyPr rtlCol="0" anchor="ctr"/>
                <a:lstStyle/>
                <a:p>
                  <a:endParaRPr lang="en-IL"/>
                </a:p>
              </p:txBody>
            </p:sp>
            <p:sp>
              <p:nvSpPr>
                <p:cNvPr id="60" name="Freeform 59">
                  <a:extLst>
                    <a:ext uri="{FF2B5EF4-FFF2-40B4-BE49-F238E27FC236}">
                      <a16:creationId xmlns:a16="http://schemas.microsoft.com/office/drawing/2014/main" id="{396FBE6B-DB8B-FD34-644C-A0435DE33AB2}"/>
                    </a:ext>
                  </a:extLst>
                </p:cNvPr>
                <p:cNvSpPr/>
                <p:nvPr/>
              </p:nvSpPr>
              <p:spPr>
                <a:xfrm>
                  <a:off x="15268844" y="4331116"/>
                  <a:ext cx="98012" cy="122062"/>
                </a:xfrm>
                <a:custGeom>
                  <a:avLst/>
                  <a:gdLst>
                    <a:gd name="connsiteX0" fmla="*/ 0 w 98012"/>
                    <a:gd name="connsiteY0" fmla="*/ 0 h 122062"/>
                    <a:gd name="connsiteX1" fmla="*/ 98012 w 98012"/>
                    <a:gd name="connsiteY1" fmla="*/ 72558 h 122062"/>
                    <a:gd name="connsiteX2" fmla="*/ 848 w 98012"/>
                    <a:gd name="connsiteY2" fmla="*/ 122062 h 122062"/>
                  </a:gdLst>
                  <a:ahLst/>
                  <a:cxnLst>
                    <a:cxn ang="0">
                      <a:pos x="connsiteX0" y="connsiteY0"/>
                    </a:cxn>
                    <a:cxn ang="0">
                      <a:pos x="connsiteX1" y="connsiteY1"/>
                    </a:cxn>
                    <a:cxn ang="0">
                      <a:pos x="connsiteX2" y="connsiteY2"/>
                    </a:cxn>
                  </a:cxnLst>
                  <a:rect l="l" t="t" r="r" b="b"/>
                  <a:pathLst>
                    <a:path w="98012" h="122062">
                      <a:moveTo>
                        <a:pt x="0" y="0"/>
                      </a:moveTo>
                      <a:lnTo>
                        <a:pt x="98012" y="72558"/>
                      </a:lnTo>
                      <a:lnTo>
                        <a:pt x="848" y="122062"/>
                      </a:lnTo>
                      <a:close/>
                    </a:path>
                  </a:pathLst>
                </a:custGeom>
                <a:noFill/>
                <a:ln w="12106" cap="flat">
                  <a:noFill/>
                  <a:prstDash val="solid"/>
                  <a:miter/>
                </a:ln>
              </p:spPr>
              <p:txBody>
                <a:bodyPr rtlCol="0" anchor="ctr"/>
                <a:lstStyle/>
                <a:p>
                  <a:endParaRPr lang="en-IL"/>
                </a:p>
              </p:txBody>
            </p:sp>
            <p:sp>
              <p:nvSpPr>
                <p:cNvPr id="61" name="Freeform 60">
                  <a:extLst>
                    <a:ext uri="{FF2B5EF4-FFF2-40B4-BE49-F238E27FC236}">
                      <a16:creationId xmlns:a16="http://schemas.microsoft.com/office/drawing/2014/main" id="{4251D39A-B9AA-E389-7DFA-A064179B803E}"/>
                    </a:ext>
                  </a:extLst>
                </p:cNvPr>
                <p:cNvSpPr/>
                <p:nvPr/>
              </p:nvSpPr>
              <p:spPr>
                <a:xfrm>
                  <a:off x="15318274" y="4428427"/>
                  <a:ext cx="639405" cy="1255707"/>
                </a:xfrm>
                <a:custGeom>
                  <a:avLst/>
                  <a:gdLst>
                    <a:gd name="connsiteX0" fmla="*/ 636533 w 639405"/>
                    <a:gd name="connsiteY0" fmla="*/ 1254111 h 1255707"/>
                    <a:gd name="connsiteX1" fmla="*/ 0 w 639405"/>
                    <a:gd name="connsiteY1" fmla="*/ 0 h 1255707"/>
                    <a:gd name="connsiteX2" fmla="*/ 636533 w 639405"/>
                    <a:gd name="connsiteY2" fmla="*/ 1254111 h 1255707"/>
                    <a:gd name="connsiteX3" fmla="*/ 0 w 639405"/>
                    <a:gd name="connsiteY3" fmla="*/ 0 h 1255707"/>
                  </a:gdLst>
                  <a:ahLst/>
                  <a:cxnLst>
                    <a:cxn ang="0">
                      <a:pos x="connsiteX0" y="connsiteY0"/>
                    </a:cxn>
                    <a:cxn ang="0">
                      <a:pos x="connsiteX1" y="connsiteY1"/>
                    </a:cxn>
                    <a:cxn ang="0">
                      <a:pos x="connsiteX2" y="connsiteY2"/>
                    </a:cxn>
                    <a:cxn ang="0">
                      <a:pos x="connsiteX3" y="connsiteY3"/>
                    </a:cxn>
                  </a:cxnLst>
                  <a:rect l="l" t="t" r="r" b="b"/>
                  <a:pathLst>
                    <a:path w="639405" h="1255707">
                      <a:moveTo>
                        <a:pt x="636533" y="1254111"/>
                      </a:moveTo>
                      <a:cubicBezTo>
                        <a:pt x="669123" y="1286507"/>
                        <a:pt x="422336" y="802141"/>
                        <a:pt x="0" y="0"/>
                      </a:cubicBezTo>
                      <a:moveTo>
                        <a:pt x="636533" y="1254111"/>
                      </a:moveTo>
                      <a:cubicBezTo>
                        <a:pt x="629506" y="1287842"/>
                        <a:pt x="377873" y="784305"/>
                        <a:pt x="0" y="0"/>
                      </a:cubicBezTo>
                    </a:path>
                  </a:pathLst>
                </a:custGeom>
                <a:noFill/>
                <a:ln w="36318" cap="rnd">
                  <a:solidFill>
                    <a:srgbClr val="E8E0F8"/>
                  </a:solidFill>
                  <a:prstDash val="solid"/>
                  <a:round/>
                </a:ln>
              </p:spPr>
              <p:txBody>
                <a:bodyPr rtlCol="0" anchor="ctr"/>
                <a:lstStyle/>
                <a:p>
                  <a:endParaRPr lang="en-IL"/>
                </a:p>
              </p:txBody>
            </p:sp>
            <p:sp>
              <p:nvSpPr>
                <p:cNvPr id="62" name="Freeform 61">
                  <a:extLst>
                    <a:ext uri="{FF2B5EF4-FFF2-40B4-BE49-F238E27FC236}">
                      <a16:creationId xmlns:a16="http://schemas.microsoft.com/office/drawing/2014/main" id="{97A841C9-1B90-349C-2850-1836A1C3DDCF}"/>
                    </a:ext>
                  </a:extLst>
                </p:cNvPr>
                <p:cNvSpPr/>
                <p:nvPr/>
              </p:nvSpPr>
              <p:spPr>
                <a:xfrm>
                  <a:off x="15262284" y="4331112"/>
                  <a:ext cx="104571" cy="122066"/>
                </a:xfrm>
                <a:custGeom>
                  <a:avLst/>
                  <a:gdLst>
                    <a:gd name="connsiteX0" fmla="*/ 6559 w 104571"/>
                    <a:gd name="connsiteY0" fmla="*/ 4 h 122066"/>
                    <a:gd name="connsiteX1" fmla="*/ 104571 w 104571"/>
                    <a:gd name="connsiteY1" fmla="*/ 72562 h 122066"/>
                    <a:gd name="connsiteX2" fmla="*/ 7407 w 104571"/>
                    <a:gd name="connsiteY2" fmla="*/ 122066 h 122066"/>
                    <a:gd name="connsiteX3" fmla="*/ 6559 w 104571"/>
                    <a:gd name="connsiteY3" fmla="*/ 4 h 122066"/>
                  </a:gdLst>
                  <a:ahLst/>
                  <a:cxnLst>
                    <a:cxn ang="0">
                      <a:pos x="connsiteX0" y="connsiteY0"/>
                    </a:cxn>
                    <a:cxn ang="0">
                      <a:pos x="connsiteX1" y="connsiteY1"/>
                    </a:cxn>
                    <a:cxn ang="0">
                      <a:pos x="connsiteX2" y="connsiteY2"/>
                    </a:cxn>
                    <a:cxn ang="0">
                      <a:pos x="connsiteX3" y="connsiteY3"/>
                    </a:cxn>
                  </a:cxnLst>
                  <a:rect l="l" t="t" r="r" b="b"/>
                  <a:pathLst>
                    <a:path w="104571" h="122066">
                      <a:moveTo>
                        <a:pt x="6559" y="4"/>
                      </a:moveTo>
                      <a:cubicBezTo>
                        <a:pt x="27397" y="-602"/>
                        <a:pt x="96212" y="64190"/>
                        <a:pt x="104571" y="72562"/>
                      </a:cubicBezTo>
                      <a:cubicBezTo>
                        <a:pt x="87731" y="72441"/>
                        <a:pt x="68832" y="90641"/>
                        <a:pt x="7407" y="122066"/>
                      </a:cubicBezTo>
                      <a:cubicBezTo>
                        <a:pt x="-14642" y="62370"/>
                        <a:pt x="20976" y="53634"/>
                        <a:pt x="6559" y="4"/>
                      </a:cubicBezTo>
                    </a:path>
                  </a:pathLst>
                </a:custGeom>
                <a:solidFill>
                  <a:srgbClr val="E8E0F8"/>
                </a:solidFill>
                <a:ln w="12106" cap="flat">
                  <a:noFill/>
                  <a:prstDash val="solid"/>
                  <a:miter/>
                </a:ln>
              </p:spPr>
              <p:txBody>
                <a:bodyPr rtlCol="0" anchor="ctr"/>
                <a:lstStyle/>
                <a:p>
                  <a:endParaRPr lang="en-IL"/>
                </a:p>
              </p:txBody>
            </p:sp>
            <p:sp>
              <p:nvSpPr>
                <p:cNvPr id="63" name="Freeform 62">
                  <a:extLst>
                    <a:ext uri="{FF2B5EF4-FFF2-40B4-BE49-F238E27FC236}">
                      <a16:creationId xmlns:a16="http://schemas.microsoft.com/office/drawing/2014/main" id="{7F9D7C57-A45F-CD3B-AEFE-9369052E8626}"/>
                    </a:ext>
                  </a:extLst>
                </p:cNvPr>
                <p:cNvSpPr/>
                <p:nvPr/>
              </p:nvSpPr>
              <p:spPr>
                <a:xfrm>
                  <a:off x="15265941" y="4331116"/>
                  <a:ext cx="100915" cy="122062"/>
                </a:xfrm>
                <a:custGeom>
                  <a:avLst/>
                  <a:gdLst>
                    <a:gd name="connsiteX0" fmla="*/ 2903 w 100915"/>
                    <a:gd name="connsiteY0" fmla="*/ 0 h 122062"/>
                    <a:gd name="connsiteX1" fmla="*/ 100915 w 100915"/>
                    <a:gd name="connsiteY1" fmla="*/ 72558 h 122062"/>
                    <a:gd name="connsiteX2" fmla="*/ 2903 w 100915"/>
                    <a:gd name="connsiteY2" fmla="*/ 0 h 122062"/>
                    <a:gd name="connsiteX3" fmla="*/ 100915 w 100915"/>
                    <a:gd name="connsiteY3" fmla="*/ 72558 h 122062"/>
                    <a:gd name="connsiteX4" fmla="*/ 100915 w 100915"/>
                    <a:gd name="connsiteY4" fmla="*/ 72558 h 122062"/>
                    <a:gd name="connsiteX5" fmla="*/ 3751 w 100915"/>
                    <a:gd name="connsiteY5" fmla="*/ 122062 h 122062"/>
                    <a:gd name="connsiteX6" fmla="*/ 100915 w 100915"/>
                    <a:gd name="connsiteY6" fmla="*/ 72558 h 122062"/>
                    <a:gd name="connsiteX7" fmla="*/ 3751 w 100915"/>
                    <a:gd name="connsiteY7" fmla="*/ 122062 h 122062"/>
                    <a:gd name="connsiteX8" fmla="*/ 3751 w 100915"/>
                    <a:gd name="connsiteY8" fmla="*/ 122062 h 122062"/>
                    <a:gd name="connsiteX9" fmla="*/ 2903 w 100915"/>
                    <a:gd name="connsiteY9" fmla="*/ 0 h 122062"/>
                    <a:gd name="connsiteX10" fmla="*/ 3751 w 100915"/>
                    <a:gd name="connsiteY10" fmla="*/ 122062 h 122062"/>
                    <a:gd name="connsiteX11" fmla="*/ 2903 w 100915"/>
                    <a:gd name="connsiteY11" fmla="*/ 0 h 122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915" h="122062">
                      <a:moveTo>
                        <a:pt x="2903" y="0"/>
                      </a:moveTo>
                      <a:cubicBezTo>
                        <a:pt x="22772" y="23660"/>
                        <a:pt x="90618" y="33003"/>
                        <a:pt x="100915" y="72558"/>
                      </a:cubicBezTo>
                      <a:moveTo>
                        <a:pt x="2903" y="0"/>
                      </a:moveTo>
                      <a:cubicBezTo>
                        <a:pt x="18047" y="26087"/>
                        <a:pt x="44337" y="35551"/>
                        <a:pt x="100915" y="72558"/>
                      </a:cubicBezTo>
                      <a:moveTo>
                        <a:pt x="100915" y="72558"/>
                      </a:moveTo>
                      <a:cubicBezTo>
                        <a:pt x="44095" y="94883"/>
                        <a:pt x="10657" y="116360"/>
                        <a:pt x="3751" y="122062"/>
                      </a:cubicBezTo>
                      <a:moveTo>
                        <a:pt x="100915" y="72558"/>
                      </a:moveTo>
                      <a:cubicBezTo>
                        <a:pt x="73656" y="83114"/>
                        <a:pt x="49789" y="100586"/>
                        <a:pt x="3751" y="122062"/>
                      </a:cubicBezTo>
                      <a:moveTo>
                        <a:pt x="3751" y="122062"/>
                      </a:moveTo>
                      <a:cubicBezTo>
                        <a:pt x="12716" y="106046"/>
                        <a:pt x="-3275" y="53630"/>
                        <a:pt x="2903" y="0"/>
                      </a:cubicBezTo>
                      <a:moveTo>
                        <a:pt x="3751" y="122062"/>
                      </a:moveTo>
                      <a:cubicBezTo>
                        <a:pt x="-5093" y="85905"/>
                        <a:pt x="4721" y="62487"/>
                        <a:pt x="2903" y="0"/>
                      </a:cubicBezTo>
                    </a:path>
                  </a:pathLst>
                </a:custGeom>
                <a:noFill/>
                <a:ln w="36318" cap="rnd">
                  <a:solidFill>
                    <a:srgbClr val="E8E0F8"/>
                  </a:solidFill>
                  <a:prstDash val="solid"/>
                  <a:round/>
                </a:ln>
              </p:spPr>
              <p:txBody>
                <a:bodyPr rtlCol="0" anchor="ctr"/>
                <a:lstStyle/>
                <a:p>
                  <a:endParaRPr lang="en-IL"/>
                </a:p>
              </p:txBody>
            </p:sp>
          </p:grpSp>
          <p:sp>
            <p:nvSpPr>
              <p:cNvPr id="64" name="TextBox 63">
                <a:extLst>
                  <a:ext uri="{FF2B5EF4-FFF2-40B4-BE49-F238E27FC236}">
                    <a16:creationId xmlns:a16="http://schemas.microsoft.com/office/drawing/2014/main" id="{102BB632-45F2-E320-F02D-05973585BE19}"/>
                  </a:ext>
                </a:extLst>
              </p:cNvPr>
              <p:cNvSpPr txBox="1"/>
              <p:nvPr/>
            </p:nvSpPr>
            <p:spPr>
              <a:xfrm>
                <a:off x="14993978" y="4707338"/>
                <a:ext cx="1191352" cy="369332"/>
              </a:xfrm>
              <a:prstGeom prst="rect">
                <a:avLst/>
              </a:prstGeom>
              <a:noFill/>
            </p:spPr>
            <p:txBody>
              <a:bodyPr wrap="none" rtlCol="0">
                <a:spAutoFit/>
              </a:bodyPr>
              <a:lstStyle/>
              <a:p>
                <a:pPr algn="ctr"/>
                <a:r>
                  <a:rPr lang="en-IL" spc="0" baseline="0" dirty="0">
                    <a:ln/>
                    <a:solidFill>
                      <a:srgbClr val="F4F4F4"/>
                    </a:solidFill>
                    <a:latin typeface="Comic Sans MS"/>
                    <a:sym typeface="Comic Sans MS"/>
                    <a:rtl val="0"/>
                  </a:rPr>
                  <a:t>Decisions</a:t>
                </a:r>
              </a:p>
            </p:txBody>
          </p:sp>
        </p:grpSp>
        <p:grpSp>
          <p:nvGrpSpPr>
            <p:cNvPr id="65" name="Graphic 15">
              <a:extLst>
                <a:ext uri="{FF2B5EF4-FFF2-40B4-BE49-F238E27FC236}">
                  <a16:creationId xmlns:a16="http://schemas.microsoft.com/office/drawing/2014/main" id="{98540152-7E0B-2BA3-B5F2-B5691DF4DF48}"/>
                </a:ext>
              </a:extLst>
            </p:cNvPr>
            <p:cNvGrpSpPr/>
            <p:nvPr/>
          </p:nvGrpSpPr>
          <p:grpSpPr>
            <a:xfrm>
              <a:off x="13835913" y="1569063"/>
              <a:ext cx="963344" cy="1660238"/>
              <a:chOff x="13835913" y="1569063"/>
              <a:chExt cx="963344" cy="1660238"/>
            </a:xfrm>
          </p:grpSpPr>
          <p:grpSp>
            <p:nvGrpSpPr>
              <p:cNvPr id="66" name="Graphic 15">
                <a:extLst>
                  <a:ext uri="{FF2B5EF4-FFF2-40B4-BE49-F238E27FC236}">
                    <a16:creationId xmlns:a16="http://schemas.microsoft.com/office/drawing/2014/main" id="{BE298CE7-3727-46F2-59E6-BFC6F881F0A6}"/>
                  </a:ext>
                </a:extLst>
              </p:cNvPr>
              <p:cNvGrpSpPr/>
              <p:nvPr/>
            </p:nvGrpSpPr>
            <p:grpSpPr>
              <a:xfrm>
                <a:off x="14690221" y="1569063"/>
                <a:ext cx="109036" cy="1660238"/>
                <a:chOff x="14690221" y="1569063"/>
                <a:chExt cx="109036" cy="1660238"/>
              </a:xfrm>
            </p:grpSpPr>
            <p:sp>
              <p:nvSpPr>
                <p:cNvPr id="67" name="Freeform 66">
                  <a:extLst>
                    <a:ext uri="{FF2B5EF4-FFF2-40B4-BE49-F238E27FC236}">
                      <a16:creationId xmlns:a16="http://schemas.microsoft.com/office/drawing/2014/main" id="{D733F83B-74DC-959D-2C79-920C2B5599B5}"/>
                    </a:ext>
                  </a:extLst>
                </p:cNvPr>
                <p:cNvSpPr/>
                <p:nvPr/>
              </p:nvSpPr>
              <p:spPr>
                <a:xfrm>
                  <a:off x="14735532" y="1678264"/>
                  <a:ext cx="9207" cy="1548832"/>
                </a:xfrm>
                <a:custGeom>
                  <a:avLst/>
                  <a:gdLst>
                    <a:gd name="connsiteX0" fmla="*/ 0 w 9207"/>
                    <a:gd name="connsiteY0" fmla="*/ 1548832 h 1548832"/>
                    <a:gd name="connsiteX1" fmla="*/ 9208 w 9207"/>
                    <a:gd name="connsiteY1" fmla="*/ 0 h 1548832"/>
                  </a:gdLst>
                  <a:ahLst/>
                  <a:cxnLst>
                    <a:cxn ang="0">
                      <a:pos x="connsiteX0" y="connsiteY0"/>
                    </a:cxn>
                    <a:cxn ang="0">
                      <a:pos x="connsiteX1" y="connsiteY1"/>
                    </a:cxn>
                  </a:cxnLst>
                  <a:rect l="l" t="t" r="r" b="b"/>
                  <a:pathLst>
                    <a:path w="9207" h="1548832">
                      <a:moveTo>
                        <a:pt x="0" y="1548832"/>
                      </a:moveTo>
                      <a:cubicBezTo>
                        <a:pt x="0" y="1548832"/>
                        <a:pt x="3065" y="1032555"/>
                        <a:pt x="9208" y="0"/>
                      </a:cubicBezTo>
                    </a:path>
                  </a:pathLst>
                </a:custGeom>
                <a:noFill/>
                <a:ln w="12106" cap="flat">
                  <a:noFill/>
                  <a:prstDash val="solid"/>
                  <a:miter/>
                </a:ln>
              </p:spPr>
              <p:txBody>
                <a:bodyPr rtlCol="0" anchor="ctr"/>
                <a:lstStyle/>
                <a:p>
                  <a:endParaRPr lang="en-IL"/>
                </a:p>
              </p:txBody>
            </p:sp>
            <p:sp>
              <p:nvSpPr>
                <p:cNvPr id="68" name="Freeform 67">
                  <a:extLst>
                    <a:ext uri="{FF2B5EF4-FFF2-40B4-BE49-F238E27FC236}">
                      <a16:creationId xmlns:a16="http://schemas.microsoft.com/office/drawing/2014/main" id="{BE03EDFB-B3DE-07F8-3095-2C9AED8F117B}"/>
                    </a:ext>
                  </a:extLst>
                </p:cNvPr>
                <p:cNvSpPr/>
                <p:nvPr/>
              </p:nvSpPr>
              <p:spPr>
                <a:xfrm>
                  <a:off x="14690221" y="1569063"/>
                  <a:ext cx="109036" cy="109564"/>
                </a:xfrm>
                <a:custGeom>
                  <a:avLst/>
                  <a:gdLst>
                    <a:gd name="connsiteX0" fmla="*/ 55124 w 109036"/>
                    <a:gd name="connsiteY0" fmla="*/ 0 h 109564"/>
                    <a:gd name="connsiteX1" fmla="*/ 109037 w 109036"/>
                    <a:gd name="connsiteY1" fmla="*/ 109565 h 109564"/>
                    <a:gd name="connsiteX2" fmla="*/ 0 w 109036"/>
                    <a:gd name="connsiteY2" fmla="*/ 108958 h 109564"/>
                  </a:gdLst>
                  <a:ahLst/>
                  <a:cxnLst>
                    <a:cxn ang="0">
                      <a:pos x="connsiteX0" y="connsiteY0"/>
                    </a:cxn>
                    <a:cxn ang="0">
                      <a:pos x="connsiteX1" y="connsiteY1"/>
                    </a:cxn>
                    <a:cxn ang="0">
                      <a:pos x="connsiteX2" y="connsiteY2"/>
                    </a:cxn>
                  </a:cxnLst>
                  <a:rect l="l" t="t" r="r" b="b"/>
                  <a:pathLst>
                    <a:path w="109036" h="109564">
                      <a:moveTo>
                        <a:pt x="55124" y="0"/>
                      </a:moveTo>
                      <a:lnTo>
                        <a:pt x="109037" y="109565"/>
                      </a:lnTo>
                      <a:lnTo>
                        <a:pt x="0" y="108958"/>
                      </a:lnTo>
                      <a:close/>
                    </a:path>
                  </a:pathLst>
                </a:custGeom>
                <a:noFill/>
                <a:ln w="12106" cap="flat">
                  <a:noFill/>
                  <a:prstDash val="solid"/>
                  <a:miter/>
                </a:ln>
              </p:spPr>
              <p:txBody>
                <a:bodyPr rtlCol="0" anchor="ctr"/>
                <a:lstStyle/>
                <a:p>
                  <a:endParaRPr lang="en-IL"/>
                </a:p>
              </p:txBody>
            </p:sp>
            <p:sp>
              <p:nvSpPr>
                <p:cNvPr id="69" name="Freeform 68">
                  <a:extLst>
                    <a:ext uri="{FF2B5EF4-FFF2-40B4-BE49-F238E27FC236}">
                      <a16:creationId xmlns:a16="http://schemas.microsoft.com/office/drawing/2014/main" id="{A0E031C8-4F25-0113-ADC6-0D1C1E1872F0}"/>
                    </a:ext>
                  </a:extLst>
                </p:cNvPr>
                <p:cNvSpPr/>
                <p:nvPr/>
              </p:nvSpPr>
              <p:spPr>
                <a:xfrm>
                  <a:off x="14726106" y="1678264"/>
                  <a:ext cx="27893" cy="1551037"/>
                </a:xfrm>
                <a:custGeom>
                  <a:avLst/>
                  <a:gdLst>
                    <a:gd name="connsiteX0" fmla="*/ 9426 w 27893"/>
                    <a:gd name="connsiteY0" fmla="*/ 1548832 h 1551037"/>
                    <a:gd name="connsiteX1" fmla="*/ 18634 w 27893"/>
                    <a:gd name="connsiteY1" fmla="*/ 0 h 1551037"/>
                    <a:gd name="connsiteX2" fmla="*/ 9426 w 27893"/>
                    <a:gd name="connsiteY2" fmla="*/ 1548832 h 1551037"/>
                    <a:gd name="connsiteX3" fmla="*/ 18634 w 27893"/>
                    <a:gd name="connsiteY3" fmla="*/ 0 h 1551037"/>
                  </a:gdLst>
                  <a:ahLst/>
                  <a:cxnLst>
                    <a:cxn ang="0">
                      <a:pos x="connsiteX0" y="connsiteY0"/>
                    </a:cxn>
                    <a:cxn ang="0">
                      <a:pos x="connsiteX1" y="connsiteY1"/>
                    </a:cxn>
                    <a:cxn ang="0">
                      <a:pos x="connsiteX2" y="connsiteY2"/>
                    </a:cxn>
                    <a:cxn ang="0">
                      <a:pos x="connsiteX3" y="connsiteY3"/>
                    </a:cxn>
                  </a:cxnLst>
                  <a:rect l="l" t="t" r="r" b="b"/>
                  <a:pathLst>
                    <a:path w="27893" h="1551037">
                      <a:moveTo>
                        <a:pt x="9426" y="1548832"/>
                      </a:moveTo>
                      <a:cubicBezTo>
                        <a:pt x="42016" y="1589479"/>
                        <a:pt x="-28131" y="1067984"/>
                        <a:pt x="18634" y="0"/>
                      </a:cubicBezTo>
                      <a:moveTo>
                        <a:pt x="9426" y="1548832"/>
                      </a:moveTo>
                      <a:cubicBezTo>
                        <a:pt x="-26435" y="1517771"/>
                        <a:pt x="54131" y="1021028"/>
                        <a:pt x="18634" y="0"/>
                      </a:cubicBezTo>
                    </a:path>
                  </a:pathLst>
                </a:custGeom>
                <a:noFill/>
                <a:ln w="36318" cap="rnd">
                  <a:solidFill>
                    <a:srgbClr val="E8E0F8"/>
                  </a:solidFill>
                  <a:prstDash val="solid"/>
                  <a:round/>
                </a:ln>
              </p:spPr>
              <p:txBody>
                <a:bodyPr rtlCol="0" anchor="ctr"/>
                <a:lstStyle/>
                <a:p>
                  <a:endParaRPr lang="en-IL"/>
                </a:p>
              </p:txBody>
            </p:sp>
            <p:sp>
              <p:nvSpPr>
                <p:cNvPr id="70" name="Freeform 69">
                  <a:extLst>
                    <a:ext uri="{FF2B5EF4-FFF2-40B4-BE49-F238E27FC236}">
                      <a16:creationId xmlns:a16="http://schemas.microsoft.com/office/drawing/2014/main" id="{D7F04BC3-3921-586F-B4B7-B618AA4B61C7}"/>
                    </a:ext>
                  </a:extLst>
                </p:cNvPr>
                <p:cNvSpPr/>
                <p:nvPr/>
              </p:nvSpPr>
              <p:spPr>
                <a:xfrm>
                  <a:off x="14690221" y="1569063"/>
                  <a:ext cx="109036" cy="109564"/>
                </a:xfrm>
                <a:custGeom>
                  <a:avLst/>
                  <a:gdLst>
                    <a:gd name="connsiteX0" fmla="*/ 55124 w 109036"/>
                    <a:gd name="connsiteY0" fmla="*/ 0 h 109564"/>
                    <a:gd name="connsiteX1" fmla="*/ 109037 w 109036"/>
                    <a:gd name="connsiteY1" fmla="*/ 109565 h 109564"/>
                    <a:gd name="connsiteX2" fmla="*/ 0 w 109036"/>
                    <a:gd name="connsiteY2" fmla="*/ 108958 h 109564"/>
                    <a:gd name="connsiteX3" fmla="*/ 55124 w 109036"/>
                    <a:gd name="connsiteY3" fmla="*/ 0 h 109564"/>
                  </a:gdLst>
                  <a:ahLst/>
                  <a:cxnLst>
                    <a:cxn ang="0">
                      <a:pos x="connsiteX0" y="connsiteY0"/>
                    </a:cxn>
                    <a:cxn ang="0">
                      <a:pos x="connsiteX1" y="connsiteY1"/>
                    </a:cxn>
                    <a:cxn ang="0">
                      <a:pos x="connsiteX2" y="connsiteY2"/>
                    </a:cxn>
                    <a:cxn ang="0">
                      <a:pos x="connsiteX3" y="connsiteY3"/>
                    </a:cxn>
                  </a:cxnLst>
                  <a:rect l="l" t="t" r="r" b="b"/>
                  <a:pathLst>
                    <a:path w="109036" h="109564">
                      <a:moveTo>
                        <a:pt x="55124" y="0"/>
                      </a:moveTo>
                      <a:cubicBezTo>
                        <a:pt x="103343" y="6673"/>
                        <a:pt x="93529" y="41011"/>
                        <a:pt x="109037" y="109565"/>
                      </a:cubicBezTo>
                      <a:cubicBezTo>
                        <a:pt x="52095" y="91486"/>
                        <a:pt x="39738" y="89059"/>
                        <a:pt x="0" y="108958"/>
                      </a:cubicBezTo>
                      <a:cubicBezTo>
                        <a:pt x="24473" y="98766"/>
                        <a:pt x="19869" y="70253"/>
                        <a:pt x="55124" y="0"/>
                      </a:cubicBezTo>
                    </a:path>
                  </a:pathLst>
                </a:custGeom>
                <a:solidFill>
                  <a:srgbClr val="E8E0F8"/>
                </a:solidFill>
                <a:ln w="12106" cap="flat">
                  <a:noFill/>
                  <a:prstDash val="solid"/>
                  <a:miter/>
                </a:ln>
              </p:spPr>
              <p:txBody>
                <a:bodyPr rtlCol="0" anchor="ctr"/>
                <a:lstStyle/>
                <a:p>
                  <a:endParaRPr lang="en-IL"/>
                </a:p>
              </p:txBody>
            </p:sp>
            <p:sp>
              <p:nvSpPr>
                <p:cNvPr id="71" name="Freeform 70">
                  <a:extLst>
                    <a:ext uri="{FF2B5EF4-FFF2-40B4-BE49-F238E27FC236}">
                      <a16:creationId xmlns:a16="http://schemas.microsoft.com/office/drawing/2014/main" id="{731B9999-9BD0-9355-09F2-6CC3A329BEAB}"/>
                    </a:ext>
                  </a:extLst>
                </p:cNvPr>
                <p:cNvSpPr/>
                <p:nvPr/>
              </p:nvSpPr>
              <p:spPr>
                <a:xfrm>
                  <a:off x="14690221" y="1569063"/>
                  <a:ext cx="109036" cy="112865"/>
                </a:xfrm>
                <a:custGeom>
                  <a:avLst/>
                  <a:gdLst>
                    <a:gd name="connsiteX0" fmla="*/ 55124 w 109036"/>
                    <a:gd name="connsiteY0" fmla="*/ 0 h 112865"/>
                    <a:gd name="connsiteX1" fmla="*/ 109037 w 109036"/>
                    <a:gd name="connsiteY1" fmla="*/ 109565 h 112865"/>
                    <a:gd name="connsiteX2" fmla="*/ 55124 w 109036"/>
                    <a:gd name="connsiteY2" fmla="*/ 0 h 112865"/>
                    <a:gd name="connsiteX3" fmla="*/ 109037 w 109036"/>
                    <a:gd name="connsiteY3" fmla="*/ 109565 h 112865"/>
                    <a:gd name="connsiteX4" fmla="*/ 109037 w 109036"/>
                    <a:gd name="connsiteY4" fmla="*/ 109565 h 112865"/>
                    <a:gd name="connsiteX5" fmla="*/ 0 w 109036"/>
                    <a:gd name="connsiteY5" fmla="*/ 108958 h 112865"/>
                    <a:gd name="connsiteX6" fmla="*/ 109037 w 109036"/>
                    <a:gd name="connsiteY6" fmla="*/ 109565 h 112865"/>
                    <a:gd name="connsiteX7" fmla="*/ 0 w 109036"/>
                    <a:gd name="connsiteY7" fmla="*/ 108958 h 112865"/>
                    <a:gd name="connsiteX8" fmla="*/ 0 w 109036"/>
                    <a:gd name="connsiteY8" fmla="*/ 108958 h 112865"/>
                    <a:gd name="connsiteX9" fmla="*/ 55124 w 109036"/>
                    <a:gd name="connsiteY9" fmla="*/ 0 h 112865"/>
                    <a:gd name="connsiteX10" fmla="*/ 0 w 109036"/>
                    <a:gd name="connsiteY10" fmla="*/ 108958 h 112865"/>
                    <a:gd name="connsiteX11" fmla="*/ 55124 w 109036"/>
                    <a:gd name="connsiteY11" fmla="*/ 0 h 112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9036" h="112865">
                      <a:moveTo>
                        <a:pt x="55124" y="0"/>
                      </a:moveTo>
                      <a:cubicBezTo>
                        <a:pt x="94498" y="25359"/>
                        <a:pt x="82989" y="99615"/>
                        <a:pt x="109037" y="109565"/>
                      </a:cubicBezTo>
                      <a:moveTo>
                        <a:pt x="55124" y="0"/>
                      </a:moveTo>
                      <a:cubicBezTo>
                        <a:pt x="79960" y="19171"/>
                        <a:pt x="95831" y="58968"/>
                        <a:pt x="109037" y="109565"/>
                      </a:cubicBezTo>
                      <a:moveTo>
                        <a:pt x="109037" y="109565"/>
                      </a:moveTo>
                      <a:cubicBezTo>
                        <a:pt x="105887" y="91850"/>
                        <a:pt x="73418" y="123397"/>
                        <a:pt x="0" y="108958"/>
                      </a:cubicBezTo>
                      <a:moveTo>
                        <a:pt x="109037" y="109565"/>
                      </a:moveTo>
                      <a:cubicBezTo>
                        <a:pt x="72691" y="103983"/>
                        <a:pt x="57789" y="104469"/>
                        <a:pt x="0" y="108958"/>
                      </a:cubicBezTo>
                      <a:moveTo>
                        <a:pt x="0" y="108958"/>
                      </a:moveTo>
                      <a:cubicBezTo>
                        <a:pt x="23019" y="92578"/>
                        <a:pt x="52217" y="43680"/>
                        <a:pt x="55124" y="0"/>
                      </a:cubicBezTo>
                      <a:moveTo>
                        <a:pt x="0" y="108958"/>
                      </a:moveTo>
                      <a:cubicBezTo>
                        <a:pt x="18173" y="73771"/>
                        <a:pt x="30772" y="59818"/>
                        <a:pt x="55124" y="0"/>
                      </a:cubicBezTo>
                    </a:path>
                  </a:pathLst>
                </a:custGeom>
                <a:noFill/>
                <a:ln w="36318" cap="rnd">
                  <a:solidFill>
                    <a:srgbClr val="E8E0F8"/>
                  </a:solidFill>
                  <a:prstDash val="solid"/>
                  <a:round/>
                </a:ln>
              </p:spPr>
              <p:txBody>
                <a:bodyPr rtlCol="0" anchor="ctr"/>
                <a:lstStyle/>
                <a:p>
                  <a:endParaRPr lang="en-IL"/>
                </a:p>
              </p:txBody>
            </p:sp>
          </p:grpSp>
          <p:sp>
            <p:nvSpPr>
              <p:cNvPr id="72" name="TextBox 71">
                <a:extLst>
                  <a:ext uri="{FF2B5EF4-FFF2-40B4-BE49-F238E27FC236}">
                    <a16:creationId xmlns:a16="http://schemas.microsoft.com/office/drawing/2014/main" id="{1D40A3EA-6609-1F4B-D03A-E1B6D2267A2F}"/>
                  </a:ext>
                </a:extLst>
              </p:cNvPr>
              <p:cNvSpPr txBox="1"/>
              <p:nvPr/>
            </p:nvSpPr>
            <p:spPr>
              <a:xfrm>
                <a:off x="13835913" y="1999880"/>
                <a:ext cx="907621" cy="369332"/>
              </a:xfrm>
              <a:prstGeom prst="rect">
                <a:avLst/>
              </a:prstGeom>
              <a:noFill/>
            </p:spPr>
            <p:txBody>
              <a:bodyPr wrap="none" rtlCol="0">
                <a:spAutoFit/>
              </a:bodyPr>
              <a:lstStyle/>
              <a:p>
                <a:pPr algn="l"/>
                <a:r>
                  <a:rPr lang="en-IL" spc="0" baseline="0" dirty="0">
                    <a:ln/>
                    <a:solidFill>
                      <a:srgbClr val="F4F4F4"/>
                    </a:solidFill>
                    <a:latin typeface="Comic Sans MS"/>
                    <a:sym typeface="Comic Sans MS"/>
                    <a:rtl val="0"/>
                  </a:rPr>
                  <a:t>Enacts</a:t>
                </a:r>
              </a:p>
            </p:txBody>
          </p:sp>
        </p:grpSp>
        <p:grpSp>
          <p:nvGrpSpPr>
            <p:cNvPr id="73" name="Graphic 15">
              <a:extLst>
                <a:ext uri="{FF2B5EF4-FFF2-40B4-BE49-F238E27FC236}">
                  <a16:creationId xmlns:a16="http://schemas.microsoft.com/office/drawing/2014/main" id="{D23240D7-2670-CBA4-3B56-EB2FABAE43A5}"/>
                </a:ext>
              </a:extLst>
            </p:cNvPr>
            <p:cNvGrpSpPr/>
            <p:nvPr/>
          </p:nvGrpSpPr>
          <p:grpSpPr>
            <a:xfrm>
              <a:off x="15310019" y="8524187"/>
              <a:ext cx="1950807" cy="1154981"/>
              <a:chOff x="15310019" y="8524187"/>
              <a:chExt cx="1950807" cy="1154981"/>
            </a:xfrm>
          </p:grpSpPr>
          <p:grpSp>
            <p:nvGrpSpPr>
              <p:cNvPr id="74" name="Graphic 15">
                <a:extLst>
                  <a:ext uri="{FF2B5EF4-FFF2-40B4-BE49-F238E27FC236}">
                    <a16:creationId xmlns:a16="http://schemas.microsoft.com/office/drawing/2014/main" id="{8C7E4EC6-8217-271E-09BB-C947B56E8802}"/>
                  </a:ext>
                </a:extLst>
              </p:cNvPr>
              <p:cNvGrpSpPr/>
              <p:nvPr/>
            </p:nvGrpSpPr>
            <p:grpSpPr>
              <a:xfrm>
                <a:off x="15310019" y="8524187"/>
                <a:ext cx="1950807" cy="1154981"/>
                <a:chOff x="15310019" y="8524187"/>
                <a:chExt cx="1950807" cy="1154981"/>
              </a:xfrm>
            </p:grpSpPr>
            <p:sp>
              <p:nvSpPr>
                <p:cNvPr id="75" name="Freeform 74">
                  <a:extLst>
                    <a:ext uri="{FF2B5EF4-FFF2-40B4-BE49-F238E27FC236}">
                      <a16:creationId xmlns:a16="http://schemas.microsoft.com/office/drawing/2014/main" id="{9959AD4C-1BDA-FED0-C5D9-A991DB3A4231}"/>
                    </a:ext>
                  </a:extLst>
                </p:cNvPr>
                <p:cNvSpPr/>
                <p:nvPr/>
              </p:nvSpPr>
              <p:spPr>
                <a:xfrm>
                  <a:off x="15331601" y="8565804"/>
                  <a:ext cx="1928620" cy="1092008"/>
                </a:xfrm>
                <a:custGeom>
                  <a:avLst/>
                  <a:gdLst>
                    <a:gd name="connsiteX0" fmla="*/ 0 w 1928620"/>
                    <a:gd name="connsiteY0" fmla="*/ 0 h 1092008"/>
                    <a:gd name="connsiteX1" fmla="*/ 1928621 w 1928620"/>
                    <a:gd name="connsiteY1" fmla="*/ 0 h 1092008"/>
                    <a:gd name="connsiteX2" fmla="*/ 1928621 w 1928620"/>
                    <a:gd name="connsiteY2" fmla="*/ 1092009 h 1092008"/>
                    <a:gd name="connsiteX3" fmla="*/ 0 w 1928620"/>
                    <a:gd name="connsiteY3" fmla="*/ 1092009 h 1092008"/>
                  </a:gdLst>
                  <a:ahLst/>
                  <a:cxnLst>
                    <a:cxn ang="0">
                      <a:pos x="connsiteX0" y="connsiteY0"/>
                    </a:cxn>
                    <a:cxn ang="0">
                      <a:pos x="connsiteX1" y="connsiteY1"/>
                    </a:cxn>
                    <a:cxn ang="0">
                      <a:pos x="connsiteX2" y="connsiteY2"/>
                    </a:cxn>
                    <a:cxn ang="0">
                      <a:pos x="connsiteX3" y="connsiteY3"/>
                    </a:cxn>
                  </a:cxnLst>
                  <a:rect l="l" t="t" r="r" b="b"/>
                  <a:pathLst>
                    <a:path w="1928620" h="1092008">
                      <a:moveTo>
                        <a:pt x="0" y="0"/>
                      </a:moveTo>
                      <a:lnTo>
                        <a:pt x="1928621" y="0"/>
                      </a:lnTo>
                      <a:lnTo>
                        <a:pt x="1928621" y="1092009"/>
                      </a:lnTo>
                      <a:lnTo>
                        <a:pt x="0" y="1092009"/>
                      </a:lnTo>
                      <a:close/>
                    </a:path>
                  </a:pathLst>
                </a:custGeom>
                <a:noFill/>
                <a:ln w="12106" cap="flat">
                  <a:noFill/>
                  <a:prstDash val="solid"/>
                  <a:miter/>
                </a:ln>
              </p:spPr>
              <p:txBody>
                <a:bodyPr rtlCol="0" anchor="ctr"/>
                <a:lstStyle/>
                <a:p>
                  <a:endParaRPr lang="en-IL"/>
                </a:p>
              </p:txBody>
            </p:sp>
            <p:sp>
              <p:nvSpPr>
                <p:cNvPr id="76" name="Freeform 75">
                  <a:extLst>
                    <a:ext uri="{FF2B5EF4-FFF2-40B4-BE49-F238E27FC236}">
                      <a16:creationId xmlns:a16="http://schemas.microsoft.com/office/drawing/2014/main" id="{7C88A335-2AFA-7286-890A-78D3FB26F240}"/>
                    </a:ext>
                  </a:extLst>
                </p:cNvPr>
                <p:cNvSpPr/>
                <p:nvPr/>
              </p:nvSpPr>
              <p:spPr>
                <a:xfrm>
                  <a:off x="15314639" y="8524187"/>
                  <a:ext cx="1946187" cy="1154981"/>
                </a:xfrm>
                <a:custGeom>
                  <a:avLst/>
                  <a:gdLst>
                    <a:gd name="connsiteX0" fmla="*/ 0 w 1946187"/>
                    <a:gd name="connsiteY0" fmla="*/ 0 h 1154981"/>
                    <a:gd name="connsiteX1" fmla="*/ 1906450 w 1946187"/>
                    <a:gd name="connsiteY1" fmla="*/ 80445 h 1154981"/>
                    <a:gd name="connsiteX2" fmla="*/ 1946188 w 1946187"/>
                    <a:gd name="connsiteY2" fmla="*/ 1133991 h 1154981"/>
                    <a:gd name="connsiteX3" fmla="*/ 13206 w 1946187"/>
                    <a:gd name="connsiteY3" fmla="*/ 1154981 h 1154981"/>
                  </a:gdLst>
                  <a:ahLst/>
                  <a:cxnLst>
                    <a:cxn ang="0">
                      <a:pos x="connsiteX0" y="connsiteY0"/>
                    </a:cxn>
                    <a:cxn ang="0">
                      <a:pos x="connsiteX1" y="connsiteY1"/>
                    </a:cxn>
                    <a:cxn ang="0">
                      <a:pos x="connsiteX2" y="connsiteY2"/>
                    </a:cxn>
                    <a:cxn ang="0">
                      <a:pos x="connsiteX3" y="connsiteY3"/>
                    </a:cxn>
                  </a:cxnLst>
                  <a:rect l="l" t="t" r="r" b="b"/>
                  <a:pathLst>
                    <a:path w="1946187" h="1154981">
                      <a:moveTo>
                        <a:pt x="0" y="0"/>
                      </a:moveTo>
                      <a:lnTo>
                        <a:pt x="1906450" y="80445"/>
                      </a:lnTo>
                      <a:lnTo>
                        <a:pt x="1946188" y="1133991"/>
                      </a:lnTo>
                      <a:lnTo>
                        <a:pt x="13206" y="1154981"/>
                      </a:lnTo>
                    </a:path>
                  </a:pathLst>
                </a:custGeom>
                <a:solidFill>
                  <a:srgbClr val="2D2D2D"/>
                </a:solidFill>
                <a:ln w="12106" cap="flat">
                  <a:noFill/>
                  <a:prstDash val="solid"/>
                  <a:miter/>
                </a:ln>
              </p:spPr>
              <p:txBody>
                <a:bodyPr rtlCol="0" anchor="ctr"/>
                <a:lstStyle/>
                <a:p>
                  <a:endParaRPr lang="en-IL"/>
                </a:p>
              </p:txBody>
            </p:sp>
            <p:sp>
              <p:nvSpPr>
                <p:cNvPr id="77" name="Freeform 76">
                  <a:extLst>
                    <a:ext uri="{FF2B5EF4-FFF2-40B4-BE49-F238E27FC236}">
                      <a16:creationId xmlns:a16="http://schemas.microsoft.com/office/drawing/2014/main" id="{25A2B89C-1796-FDF7-DF18-474C5301F8E1}"/>
                    </a:ext>
                  </a:extLst>
                </p:cNvPr>
                <p:cNvSpPr/>
                <p:nvPr/>
              </p:nvSpPr>
              <p:spPr>
                <a:xfrm>
                  <a:off x="15310019" y="8565733"/>
                  <a:ext cx="1950232" cy="1101039"/>
                </a:xfrm>
                <a:custGeom>
                  <a:avLst/>
                  <a:gdLst>
                    <a:gd name="connsiteX0" fmla="*/ 21582 w 1950232"/>
                    <a:gd name="connsiteY0" fmla="*/ 71 h 1101039"/>
                    <a:gd name="connsiteX1" fmla="*/ 1950202 w 1950232"/>
                    <a:gd name="connsiteY1" fmla="*/ 71 h 1101039"/>
                    <a:gd name="connsiteX2" fmla="*/ 21582 w 1950232"/>
                    <a:gd name="connsiteY2" fmla="*/ 71 h 1101039"/>
                    <a:gd name="connsiteX3" fmla="*/ 1950202 w 1950232"/>
                    <a:gd name="connsiteY3" fmla="*/ 71 h 1101039"/>
                    <a:gd name="connsiteX4" fmla="*/ 1950202 w 1950232"/>
                    <a:gd name="connsiteY4" fmla="*/ 71 h 1101039"/>
                    <a:gd name="connsiteX5" fmla="*/ 1950202 w 1950232"/>
                    <a:gd name="connsiteY5" fmla="*/ 1092080 h 1101039"/>
                    <a:gd name="connsiteX6" fmla="*/ 1950202 w 1950232"/>
                    <a:gd name="connsiteY6" fmla="*/ 71 h 1101039"/>
                    <a:gd name="connsiteX7" fmla="*/ 1950202 w 1950232"/>
                    <a:gd name="connsiteY7" fmla="*/ 1092080 h 1101039"/>
                    <a:gd name="connsiteX8" fmla="*/ 1950202 w 1950232"/>
                    <a:gd name="connsiteY8" fmla="*/ 1092080 h 1101039"/>
                    <a:gd name="connsiteX9" fmla="*/ 21582 w 1950232"/>
                    <a:gd name="connsiteY9" fmla="*/ 1092080 h 1101039"/>
                    <a:gd name="connsiteX10" fmla="*/ 1950202 w 1950232"/>
                    <a:gd name="connsiteY10" fmla="*/ 1092080 h 1101039"/>
                    <a:gd name="connsiteX11" fmla="*/ 21582 w 1950232"/>
                    <a:gd name="connsiteY11" fmla="*/ 1092080 h 1101039"/>
                    <a:gd name="connsiteX12" fmla="*/ 21582 w 1950232"/>
                    <a:gd name="connsiteY12" fmla="*/ 1092080 h 1101039"/>
                    <a:gd name="connsiteX13" fmla="*/ 21582 w 1950232"/>
                    <a:gd name="connsiteY13" fmla="*/ 71 h 1101039"/>
                    <a:gd name="connsiteX14" fmla="*/ 21582 w 1950232"/>
                    <a:gd name="connsiteY14" fmla="*/ 1092080 h 1101039"/>
                    <a:gd name="connsiteX15" fmla="*/ 21582 w 1950232"/>
                    <a:gd name="connsiteY15" fmla="*/ 71 h 1101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50232" h="1101039">
                      <a:moveTo>
                        <a:pt x="21582" y="71"/>
                      </a:moveTo>
                      <a:cubicBezTo>
                        <a:pt x="719902" y="31133"/>
                        <a:pt x="1529804" y="77846"/>
                        <a:pt x="1950202" y="71"/>
                      </a:cubicBezTo>
                      <a:moveTo>
                        <a:pt x="21582" y="71"/>
                      </a:moveTo>
                      <a:cubicBezTo>
                        <a:pt x="777692" y="-657"/>
                        <a:pt x="1561788" y="4560"/>
                        <a:pt x="1950202" y="71"/>
                      </a:cubicBezTo>
                      <a:moveTo>
                        <a:pt x="1950202" y="71"/>
                      </a:moveTo>
                      <a:cubicBezTo>
                        <a:pt x="1912160" y="262396"/>
                        <a:pt x="1901499" y="467329"/>
                        <a:pt x="1950202" y="1092080"/>
                      </a:cubicBezTo>
                      <a:moveTo>
                        <a:pt x="1950202" y="71"/>
                      </a:moveTo>
                      <a:cubicBezTo>
                        <a:pt x="1951171" y="288968"/>
                        <a:pt x="1928879" y="617783"/>
                        <a:pt x="1950202" y="1092080"/>
                      </a:cubicBezTo>
                      <a:moveTo>
                        <a:pt x="1950202" y="1092080"/>
                      </a:moveTo>
                      <a:cubicBezTo>
                        <a:pt x="1192880" y="1033961"/>
                        <a:pt x="460152" y="1078490"/>
                        <a:pt x="21582" y="1092080"/>
                      </a:cubicBezTo>
                      <a:moveTo>
                        <a:pt x="1950202" y="1092080"/>
                      </a:moveTo>
                      <a:cubicBezTo>
                        <a:pt x="1546402" y="1101544"/>
                        <a:pt x="1182703" y="1106275"/>
                        <a:pt x="21582" y="1092080"/>
                      </a:cubicBezTo>
                      <a:moveTo>
                        <a:pt x="21582" y="1092080"/>
                      </a:moveTo>
                      <a:cubicBezTo>
                        <a:pt x="16735" y="782192"/>
                        <a:pt x="-24456" y="464660"/>
                        <a:pt x="21582" y="71"/>
                      </a:cubicBezTo>
                      <a:moveTo>
                        <a:pt x="21582" y="1092080"/>
                      </a:moveTo>
                      <a:cubicBezTo>
                        <a:pt x="17583" y="691433"/>
                        <a:pt x="22308" y="286177"/>
                        <a:pt x="21582" y="71"/>
                      </a:cubicBezTo>
                    </a:path>
                  </a:pathLst>
                </a:custGeom>
                <a:noFill/>
                <a:ln w="36318" cap="rnd">
                  <a:solidFill>
                    <a:srgbClr val="677B8F"/>
                  </a:solidFill>
                  <a:prstDash val="solid"/>
                  <a:round/>
                </a:ln>
              </p:spPr>
              <p:txBody>
                <a:bodyPr rtlCol="0" anchor="ctr"/>
                <a:lstStyle/>
                <a:p>
                  <a:endParaRPr lang="en-IL"/>
                </a:p>
              </p:txBody>
            </p:sp>
          </p:grpSp>
          <p:sp>
            <p:nvSpPr>
              <p:cNvPr id="78" name="TextBox 77">
                <a:extLst>
                  <a:ext uri="{FF2B5EF4-FFF2-40B4-BE49-F238E27FC236}">
                    <a16:creationId xmlns:a16="http://schemas.microsoft.com/office/drawing/2014/main" id="{089CEFB2-595B-8EFA-3C89-D8D75AB73405}"/>
                  </a:ext>
                </a:extLst>
              </p:cNvPr>
              <p:cNvSpPr txBox="1"/>
              <p:nvPr/>
            </p:nvSpPr>
            <p:spPr>
              <a:xfrm>
                <a:off x="15521917" y="8700273"/>
                <a:ext cx="1561646" cy="830997"/>
              </a:xfrm>
              <a:prstGeom prst="rect">
                <a:avLst/>
              </a:prstGeom>
              <a:noFill/>
            </p:spPr>
            <p:txBody>
              <a:bodyPr wrap="none" rtlCol="0">
                <a:spAutoFit/>
              </a:bodyPr>
              <a:lstStyle/>
              <a:p>
                <a:pPr algn="ctr"/>
                <a:r>
                  <a:rPr lang="en-IL" sz="2400" spc="0" baseline="0" dirty="0">
                    <a:ln/>
                    <a:solidFill>
                      <a:srgbClr val="F4F4F4"/>
                    </a:solidFill>
                    <a:latin typeface="Comic Sans MS"/>
                    <a:sym typeface="Comic Sans MS"/>
                    <a:rtl val="0"/>
                  </a:rPr>
                  <a:t>Base</a:t>
                </a:r>
                <a:endParaRPr lang="en-IL" sz="2400" dirty="0">
                  <a:ln/>
                  <a:solidFill>
                    <a:srgbClr val="F4F4F4"/>
                  </a:solidFill>
                  <a:latin typeface="Comic Sans MS"/>
                  <a:sym typeface="Comic Sans MS"/>
                  <a:rtl val="0"/>
                </a:endParaRPr>
              </a:p>
              <a:p>
                <a:pPr algn="ctr"/>
                <a:r>
                  <a:rPr lang="en-IL" sz="2400" spc="0" baseline="0" dirty="0">
                    <a:ln/>
                    <a:solidFill>
                      <a:srgbClr val="F4F4F4"/>
                    </a:solidFill>
                    <a:latin typeface="Comic Sans MS"/>
                    <a:sym typeface="Comic Sans MS"/>
                    <a:rtl val="0"/>
                  </a:rPr>
                  <a:t>State SO</a:t>
                </a:r>
              </a:p>
            </p:txBody>
          </p:sp>
        </p:grpSp>
        <p:grpSp>
          <p:nvGrpSpPr>
            <p:cNvPr id="79" name="Graphic 15">
              <a:extLst>
                <a:ext uri="{FF2B5EF4-FFF2-40B4-BE49-F238E27FC236}">
                  <a16:creationId xmlns:a16="http://schemas.microsoft.com/office/drawing/2014/main" id="{4DF57E67-E3DE-69FC-EFA2-97305D0B0EA6}"/>
                </a:ext>
              </a:extLst>
            </p:cNvPr>
            <p:cNvGrpSpPr/>
            <p:nvPr/>
          </p:nvGrpSpPr>
          <p:grpSpPr>
            <a:xfrm>
              <a:off x="15447794" y="6802348"/>
              <a:ext cx="1451038" cy="1722808"/>
              <a:chOff x="15447794" y="6802348"/>
              <a:chExt cx="1451038" cy="1722808"/>
            </a:xfrm>
          </p:grpSpPr>
          <p:grpSp>
            <p:nvGrpSpPr>
              <p:cNvPr id="80" name="Graphic 15">
                <a:extLst>
                  <a:ext uri="{FF2B5EF4-FFF2-40B4-BE49-F238E27FC236}">
                    <a16:creationId xmlns:a16="http://schemas.microsoft.com/office/drawing/2014/main" id="{426EC278-19B0-0908-91C8-7D751162B4FE}"/>
                  </a:ext>
                </a:extLst>
              </p:cNvPr>
              <p:cNvGrpSpPr/>
              <p:nvPr/>
            </p:nvGrpSpPr>
            <p:grpSpPr>
              <a:xfrm>
                <a:off x="16241435" y="6802348"/>
                <a:ext cx="109055" cy="1722808"/>
                <a:chOff x="16241435" y="6802348"/>
                <a:chExt cx="109055" cy="1722808"/>
              </a:xfrm>
            </p:grpSpPr>
            <p:sp>
              <p:nvSpPr>
                <p:cNvPr id="81" name="Freeform 80">
                  <a:extLst>
                    <a:ext uri="{FF2B5EF4-FFF2-40B4-BE49-F238E27FC236}">
                      <a16:creationId xmlns:a16="http://schemas.microsoft.com/office/drawing/2014/main" id="{20A5FA32-0DE2-396D-A670-7B16C01C3942}"/>
                    </a:ext>
                  </a:extLst>
                </p:cNvPr>
                <p:cNvSpPr/>
                <p:nvPr/>
              </p:nvSpPr>
              <p:spPr>
                <a:xfrm>
                  <a:off x="16295971" y="6803424"/>
                  <a:ext cx="12115" cy="1612532"/>
                </a:xfrm>
                <a:custGeom>
                  <a:avLst/>
                  <a:gdLst>
                    <a:gd name="connsiteX0" fmla="*/ 0 w 12115"/>
                    <a:gd name="connsiteY0" fmla="*/ 0 h 1612532"/>
                    <a:gd name="connsiteX1" fmla="*/ 0 w 12115"/>
                    <a:gd name="connsiteY1" fmla="*/ 1612533 h 1612532"/>
                  </a:gdLst>
                  <a:ahLst/>
                  <a:cxnLst>
                    <a:cxn ang="0">
                      <a:pos x="connsiteX0" y="connsiteY0"/>
                    </a:cxn>
                    <a:cxn ang="0">
                      <a:pos x="connsiteX1" y="connsiteY1"/>
                    </a:cxn>
                  </a:cxnLst>
                  <a:rect l="l" t="t" r="r" b="b"/>
                  <a:pathLst>
                    <a:path w="12115" h="1612532">
                      <a:moveTo>
                        <a:pt x="0" y="0"/>
                      </a:moveTo>
                      <a:cubicBezTo>
                        <a:pt x="0" y="0"/>
                        <a:pt x="0" y="537511"/>
                        <a:pt x="0" y="1612533"/>
                      </a:cubicBezTo>
                    </a:path>
                  </a:pathLst>
                </a:custGeom>
                <a:noFill/>
                <a:ln w="12106" cap="flat">
                  <a:noFill/>
                  <a:prstDash val="solid"/>
                  <a:miter/>
                </a:ln>
              </p:spPr>
              <p:txBody>
                <a:bodyPr rtlCol="0" anchor="ctr"/>
                <a:lstStyle/>
                <a:p>
                  <a:endParaRPr lang="en-IL"/>
                </a:p>
              </p:txBody>
            </p:sp>
            <p:sp>
              <p:nvSpPr>
                <p:cNvPr id="82" name="Freeform 81">
                  <a:extLst>
                    <a:ext uri="{FF2B5EF4-FFF2-40B4-BE49-F238E27FC236}">
                      <a16:creationId xmlns:a16="http://schemas.microsoft.com/office/drawing/2014/main" id="{DF7FF3A9-78A3-A77F-C563-2C80B2AF8D68}"/>
                    </a:ext>
                  </a:extLst>
                </p:cNvPr>
                <p:cNvSpPr/>
                <p:nvPr/>
              </p:nvSpPr>
              <p:spPr>
                <a:xfrm>
                  <a:off x="16241453" y="8415957"/>
                  <a:ext cx="109036" cy="109200"/>
                </a:xfrm>
                <a:custGeom>
                  <a:avLst/>
                  <a:gdLst>
                    <a:gd name="connsiteX0" fmla="*/ 54518 w 109036"/>
                    <a:gd name="connsiteY0" fmla="*/ 109201 h 109200"/>
                    <a:gd name="connsiteX1" fmla="*/ 0 w 109036"/>
                    <a:gd name="connsiteY1" fmla="*/ 0 h 109200"/>
                    <a:gd name="connsiteX2" fmla="*/ 109037 w 109036"/>
                    <a:gd name="connsiteY2" fmla="*/ 0 h 109200"/>
                  </a:gdLst>
                  <a:ahLst/>
                  <a:cxnLst>
                    <a:cxn ang="0">
                      <a:pos x="connsiteX0" y="connsiteY0"/>
                    </a:cxn>
                    <a:cxn ang="0">
                      <a:pos x="connsiteX1" y="connsiteY1"/>
                    </a:cxn>
                    <a:cxn ang="0">
                      <a:pos x="connsiteX2" y="connsiteY2"/>
                    </a:cxn>
                  </a:cxnLst>
                  <a:rect l="l" t="t" r="r" b="b"/>
                  <a:pathLst>
                    <a:path w="109036" h="109200">
                      <a:moveTo>
                        <a:pt x="54518" y="109201"/>
                      </a:moveTo>
                      <a:lnTo>
                        <a:pt x="0" y="0"/>
                      </a:lnTo>
                      <a:lnTo>
                        <a:pt x="109037" y="0"/>
                      </a:lnTo>
                      <a:close/>
                    </a:path>
                  </a:pathLst>
                </a:custGeom>
                <a:noFill/>
                <a:ln w="12106" cap="flat">
                  <a:noFill/>
                  <a:prstDash val="solid"/>
                  <a:miter/>
                </a:ln>
              </p:spPr>
              <p:txBody>
                <a:bodyPr rtlCol="0" anchor="ctr"/>
                <a:lstStyle/>
                <a:p>
                  <a:endParaRPr lang="en-IL"/>
                </a:p>
              </p:txBody>
            </p:sp>
            <p:sp>
              <p:nvSpPr>
                <p:cNvPr id="83" name="Freeform 82">
                  <a:extLst>
                    <a:ext uri="{FF2B5EF4-FFF2-40B4-BE49-F238E27FC236}">
                      <a16:creationId xmlns:a16="http://schemas.microsoft.com/office/drawing/2014/main" id="{50F15156-86CC-1DF6-9C93-941C3E017D72}"/>
                    </a:ext>
                  </a:extLst>
                </p:cNvPr>
                <p:cNvSpPr/>
                <p:nvPr/>
              </p:nvSpPr>
              <p:spPr>
                <a:xfrm>
                  <a:off x="16287024" y="6802348"/>
                  <a:ext cx="31432" cy="1613608"/>
                </a:xfrm>
                <a:custGeom>
                  <a:avLst/>
                  <a:gdLst>
                    <a:gd name="connsiteX0" fmla="*/ 8948 w 31432"/>
                    <a:gd name="connsiteY0" fmla="*/ 1075 h 1613608"/>
                    <a:gd name="connsiteX1" fmla="*/ 8948 w 31432"/>
                    <a:gd name="connsiteY1" fmla="*/ 1613608 h 1613608"/>
                    <a:gd name="connsiteX2" fmla="*/ 8948 w 31432"/>
                    <a:gd name="connsiteY2" fmla="*/ 1075 h 1613608"/>
                    <a:gd name="connsiteX3" fmla="*/ 8948 w 31432"/>
                    <a:gd name="connsiteY3" fmla="*/ 1613608 h 1613608"/>
                  </a:gdLst>
                  <a:ahLst/>
                  <a:cxnLst>
                    <a:cxn ang="0">
                      <a:pos x="connsiteX0" y="connsiteY0"/>
                    </a:cxn>
                    <a:cxn ang="0">
                      <a:pos x="connsiteX1" y="connsiteY1"/>
                    </a:cxn>
                    <a:cxn ang="0">
                      <a:pos x="connsiteX2" y="connsiteY2"/>
                    </a:cxn>
                    <a:cxn ang="0">
                      <a:pos x="connsiteX3" y="connsiteY3"/>
                    </a:cxn>
                  </a:cxnLst>
                  <a:rect l="l" t="t" r="r" b="b"/>
                  <a:pathLst>
                    <a:path w="31432" h="1613608">
                      <a:moveTo>
                        <a:pt x="8948" y="1075"/>
                      </a:moveTo>
                      <a:cubicBezTo>
                        <a:pt x="49170" y="29346"/>
                        <a:pt x="26636" y="567706"/>
                        <a:pt x="8948" y="1613608"/>
                      </a:cubicBezTo>
                      <a:moveTo>
                        <a:pt x="8948" y="1075"/>
                      </a:moveTo>
                      <a:cubicBezTo>
                        <a:pt x="-21461" y="-27681"/>
                        <a:pt x="37782" y="520629"/>
                        <a:pt x="8948" y="1613608"/>
                      </a:cubicBezTo>
                    </a:path>
                  </a:pathLst>
                </a:custGeom>
                <a:noFill/>
                <a:ln w="36318" cap="rnd">
                  <a:solidFill>
                    <a:srgbClr val="E8E0F8"/>
                  </a:solidFill>
                  <a:prstDash val="solid"/>
                  <a:round/>
                </a:ln>
              </p:spPr>
              <p:txBody>
                <a:bodyPr rtlCol="0" anchor="ctr"/>
                <a:lstStyle/>
                <a:p>
                  <a:endParaRPr lang="en-IL"/>
                </a:p>
              </p:txBody>
            </p:sp>
            <p:sp>
              <p:nvSpPr>
                <p:cNvPr id="84" name="Freeform 83">
                  <a:extLst>
                    <a:ext uri="{FF2B5EF4-FFF2-40B4-BE49-F238E27FC236}">
                      <a16:creationId xmlns:a16="http://schemas.microsoft.com/office/drawing/2014/main" id="{AC7B34FF-AF05-11F9-FAA3-F34F462EA9F1}"/>
                    </a:ext>
                  </a:extLst>
                </p:cNvPr>
                <p:cNvSpPr/>
                <p:nvPr/>
              </p:nvSpPr>
              <p:spPr>
                <a:xfrm>
                  <a:off x="16241453" y="8413504"/>
                  <a:ext cx="109036" cy="111653"/>
                </a:xfrm>
                <a:custGeom>
                  <a:avLst/>
                  <a:gdLst>
                    <a:gd name="connsiteX0" fmla="*/ 54518 w 109036"/>
                    <a:gd name="connsiteY0" fmla="*/ 111654 h 111653"/>
                    <a:gd name="connsiteX1" fmla="*/ 0 w 109036"/>
                    <a:gd name="connsiteY1" fmla="*/ 2453 h 111653"/>
                    <a:gd name="connsiteX2" fmla="*/ 109037 w 109036"/>
                    <a:gd name="connsiteY2" fmla="*/ 2453 h 111653"/>
                    <a:gd name="connsiteX3" fmla="*/ 54518 w 109036"/>
                    <a:gd name="connsiteY3" fmla="*/ 111654 h 111653"/>
                  </a:gdLst>
                  <a:ahLst/>
                  <a:cxnLst>
                    <a:cxn ang="0">
                      <a:pos x="connsiteX0" y="connsiteY0"/>
                    </a:cxn>
                    <a:cxn ang="0">
                      <a:pos x="connsiteX1" y="connsiteY1"/>
                    </a:cxn>
                    <a:cxn ang="0">
                      <a:pos x="connsiteX2" y="connsiteY2"/>
                    </a:cxn>
                    <a:cxn ang="0">
                      <a:pos x="connsiteX3" y="connsiteY3"/>
                    </a:cxn>
                  </a:cxnLst>
                  <a:rect l="l" t="t" r="r" b="b"/>
                  <a:pathLst>
                    <a:path w="109036" h="111653">
                      <a:moveTo>
                        <a:pt x="54518" y="111654"/>
                      </a:moveTo>
                      <a:cubicBezTo>
                        <a:pt x="24957" y="102068"/>
                        <a:pt x="59849" y="48923"/>
                        <a:pt x="0" y="2453"/>
                      </a:cubicBezTo>
                      <a:cubicBezTo>
                        <a:pt x="38405" y="-10045"/>
                        <a:pt x="83474" y="30723"/>
                        <a:pt x="109037" y="2453"/>
                      </a:cubicBezTo>
                      <a:cubicBezTo>
                        <a:pt x="79476" y="70157"/>
                        <a:pt x="47734" y="66274"/>
                        <a:pt x="54518" y="111654"/>
                      </a:cubicBezTo>
                    </a:path>
                  </a:pathLst>
                </a:custGeom>
                <a:solidFill>
                  <a:srgbClr val="E8E0F8"/>
                </a:solidFill>
                <a:ln w="12106" cap="flat">
                  <a:noFill/>
                  <a:prstDash val="solid"/>
                  <a:miter/>
                </a:ln>
              </p:spPr>
              <p:txBody>
                <a:bodyPr rtlCol="0" anchor="ctr"/>
                <a:lstStyle/>
                <a:p>
                  <a:endParaRPr lang="en-IL"/>
                </a:p>
              </p:txBody>
            </p:sp>
            <p:sp>
              <p:nvSpPr>
                <p:cNvPr id="85" name="Freeform 84">
                  <a:extLst>
                    <a:ext uri="{FF2B5EF4-FFF2-40B4-BE49-F238E27FC236}">
                      <a16:creationId xmlns:a16="http://schemas.microsoft.com/office/drawing/2014/main" id="{DC6FEF52-7008-AC5A-B15E-D6432E002E12}"/>
                    </a:ext>
                  </a:extLst>
                </p:cNvPr>
                <p:cNvSpPr/>
                <p:nvPr/>
              </p:nvSpPr>
              <p:spPr>
                <a:xfrm>
                  <a:off x="16241435" y="8405019"/>
                  <a:ext cx="109055" cy="120138"/>
                </a:xfrm>
                <a:custGeom>
                  <a:avLst/>
                  <a:gdLst>
                    <a:gd name="connsiteX0" fmla="*/ 54537 w 109055"/>
                    <a:gd name="connsiteY0" fmla="*/ 120138 h 120138"/>
                    <a:gd name="connsiteX1" fmla="*/ 18 w 109055"/>
                    <a:gd name="connsiteY1" fmla="*/ 10937 h 120138"/>
                    <a:gd name="connsiteX2" fmla="*/ 54537 w 109055"/>
                    <a:gd name="connsiteY2" fmla="*/ 120138 h 120138"/>
                    <a:gd name="connsiteX3" fmla="*/ 18 w 109055"/>
                    <a:gd name="connsiteY3" fmla="*/ 10937 h 120138"/>
                    <a:gd name="connsiteX4" fmla="*/ 18 w 109055"/>
                    <a:gd name="connsiteY4" fmla="*/ 10937 h 120138"/>
                    <a:gd name="connsiteX5" fmla="*/ 109055 w 109055"/>
                    <a:gd name="connsiteY5" fmla="*/ 10937 h 120138"/>
                    <a:gd name="connsiteX6" fmla="*/ 18 w 109055"/>
                    <a:gd name="connsiteY6" fmla="*/ 10937 h 120138"/>
                    <a:gd name="connsiteX7" fmla="*/ 109055 w 109055"/>
                    <a:gd name="connsiteY7" fmla="*/ 10937 h 120138"/>
                    <a:gd name="connsiteX8" fmla="*/ 109055 w 109055"/>
                    <a:gd name="connsiteY8" fmla="*/ 10937 h 120138"/>
                    <a:gd name="connsiteX9" fmla="*/ 54537 w 109055"/>
                    <a:gd name="connsiteY9" fmla="*/ 120138 h 120138"/>
                    <a:gd name="connsiteX10" fmla="*/ 109055 w 109055"/>
                    <a:gd name="connsiteY10" fmla="*/ 10937 h 120138"/>
                    <a:gd name="connsiteX11" fmla="*/ 54537 w 109055"/>
                    <a:gd name="connsiteY11" fmla="*/ 120138 h 120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9055" h="120138">
                      <a:moveTo>
                        <a:pt x="54537" y="120138"/>
                      </a:moveTo>
                      <a:cubicBezTo>
                        <a:pt x="47025" y="65416"/>
                        <a:pt x="-1072" y="49522"/>
                        <a:pt x="18" y="10937"/>
                      </a:cubicBezTo>
                      <a:moveTo>
                        <a:pt x="54537" y="120138"/>
                      </a:moveTo>
                      <a:cubicBezTo>
                        <a:pt x="51387" y="90047"/>
                        <a:pt x="17707" y="53889"/>
                        <a:pt x="18" y="10937"/>
                      </a:cubicBezTo>
                      <a:moveTo>
                        <a:pt x="18" y="10937"/>
                      </a:moveTo>
                      <a:cubicBezTo>
                        <a:pt x="9468" y="-6414"/>
                        <a:pt x="65319" y="-590"/>
                        <a:pt x="109055" y="10937"/>
                      </a:cubicBezTo>
                      <a:moveTo>
                        <a:pt x="18" y="10937"/>
                      </a:moveTo>
                      <a:cubicBezTo>
                        <a:pt x="23643" y="5477"/>
                        <a:pt x="50660" y="16276"/>
                        <a:pt x="109055" y="10937"/>
                      </a:cubicBezTo>
                      <a:moveTo>
                        <a:pt x="109055" y="10937"/>
                      </a:moveTo>
                      <a:cubicBezTo>
                        <a:pt x="79615" y="47458"/>
                        <a:pt x="93427" y="77550"/>
                        <a:pt x="54537" y="120138"/>
                      </a:cubicBezTo>
                      <a:moveTo>
                        <a:pt x="109055" y="10937"/>
                      </a:moveTo>
                      <a:cubicBezTo>
                        <a:pt x="104936" y="32413"/>
                        <a:pt x="93790" y="72211"/>
                        <a:pt x="54537" y="120138"/>
                      </a:cubicBezTo>
                    </a:path>
                  </a:pathLst>
                </a:custGeom>
                <a:noFill/>
                <a:ln w="36318" cap="rnd">
                  <a:solidFill>
                    <a:srgbClr val="E8E0F8"/>
                  </a:solidFill>
                  <a:prstDash val="solid"/>
                  <a:round/>
                </a:ln>
              </p:spPr>
              <p:txBody>
                <a:bodyPr rtlCol="0" anchor="ctr"/>
                <a:lstStyle/>
                <a:p>
                  <a:endParaRPr lang="en-IL"/>
                </a:p>
              </p:txBody>
            </p:sp>
          </p:grpSp>
          <p:sp>
            <p:nvSpPr>
              <p:cNvPr id="86" name="TextBox 85">
                <a:extLst>
                  <a:ext uri="{FF2B5EF4-FFF2-40B4-BE49-F238E27FC236}">
                    <a16:creationId xmlns:a16="http://schemas.microsoft.com/office/drawing/2014/main" id="{799CF57A-7763-B2E1-1DBB-F11C8C151B71}"/>
                  </a:ext>
                </a:extLst>
              </p:cNvPr>
              <p:cNvSpPr txBox="1"/>
              <p:nvPr/>
            </p:nvSpPr>
            <p:spPr>
              <a:xfrm>
                <a:off x="15447794" y="7272741"/>
                <a:ext cx="1451038" cy="369332"/>
              </a:xfrm>
              <a:prstGeom prst="rect">
                <a:avLst/>
              </a:prstGeom>
              <a:noFill/>
            </p:spPr>
            <p:txBody>
              <a:bodyPr wrap="none" rtlCol="0">
                <a:spAutoFit/>
              </a:bodyPr>
              <a:lstStyle/>
              <a:p>
                <a:pPr algn="ctr"/>
                <a:r>
                  <a:rPr lang="en-IL" spc="0" baseline="0" dirty="0">
                    <a:ln/>
                    <a:solidFill>
                      <a:srgbClr val="F4F4F4"/>
                    </a:solidFill>
                    <a:latin typeface="Comic Sans MS"/>
                    <a:sym typeface="Comic Sans MS"/>
                    <a:rtl val="0"/>
                  </a:rPr>
                  <a:t>Implements</a:t>
                </a:r>
              </a:p>
            </p:txBody>
          </p:sp>
        </p:grpSp>
      </p:grpSp>
      <p:sp>
        <p:nvSpPr>
          <p:cNvPr id="87" name="TextBox 86">
            <a:extLst>
              <a:ext uri="{FF2B5EF4-FFF2-40B4-BE49-F238E27FC236}">
                <a16:creationId xmlns:a16="http://schemas.microsoft.com/office/drawing/2014/main" id="{2B9DF41C-B843-92B4-8A90-1540BA1C94C2}"/>
              </a:ext>
            </a:extLst>
          </p:cNvPr>
          <p:cNvSpPr txBox="1"/>
          <p:nvPr/>
        </p:nvSpPr>
        <p:spPr>
          <a:xfrm>
            <a:off x="13282746" y="9465852"/>
            <a:ext cx="1900009" cy="226993"/>
          </a:xfrm>
          <a:prstGeom prst="rect">
            <a:avLst/>
          </a:prstGeom>
          <a:noFill/>
        </p:spPr>
        <p:txBody>
          <a:bodyPr wrap="none" rtlCol="0">
            <a:spAutoFit/>
          </a:bodyPr>
          <a:lstStyle/>
          <a:p>
            <a:pPr algn="l"/>
            <a:r>
              <a:rPr lang="en-IL" sz="750" spc="0" baseline="0">
                <a:ln/>
                <a:solidFill>
                  <a:srgbClr val="000000"/>
                </a:solidFill>
                <a:latin typeface="Arial"/>
                <a:cs typeface="Arial"/>
                <a:sym typeface="Arial"/>
                <a:rtl val="0"/>
              </a:rPr>
              <a:t>Text is not SVG - cannot display</a:t>
            </a:r>
          </a:p>
        </p:txBody>
      </p:sp>
    </p:spTree>
    <p:extLst>
      <p:ext uri="{BB962C8B-B14F-4D97-AF65-F5344CB8AC3E}">
        <p14:creationId xmlns:p14="http://schemas.microsoft.com/office/powerpoint/2010/main" val="3026098404"/>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3" grpId="0" build="p"/>
      <p:bldP spid="14" grpId="0" animBg="1"/>
      <p:bldP spid="15"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85000"/>
            <a:lum/>
          </a:blip>
          <a:srcRect/>
          <a:stretch>
            <a:fillRect t="-2000" b="-2000"/>
          </a:stretch>
        </a:blipFill>
        <a:effectLst/>
      </p:bgPr>
    </p:bg>
    <p:spTree>
      <p:nvGrpSpPr>
        <p:cNvPr id="1" name=""/>
        <p:cNvGrpSpPr/>
        <p:nvPr/>
      </p:nvGrpSpPr>
      <p:grpSpPr>
        <a:xfrm>
          <a:off x="0" y="0"/>
          <a:ext cx="0" cy="0"/>
          <a:chOff x="0" y="0"/>
          <a:chExt cx="0" cy="0"/>
        </a:xfrm>
      </p:grpSpPr>
      <p:sp>
        <p:nvSpPr>
          <p:cNvPr id="8" name="Freeform 4">
            <a:extLst>
              <a:ext uri="{FF2B5EF4-FFF2-40B4-BE49-F238E27FC236}">
                <a16:creationId xmlns:a16="http://schemas.microsoft.com/office/drawing/2014/main" id="{461E1337-E101-B759-C2F6-B3A4FE699D52}"/>
              </a:ext>
            </a:extLst>
          </p:cNvPr>
          <p:cNvSpPr>
            <a:spLocks noGrp="1" noRot="1" noMove="1" noResize="1" noEditPoints="1" noAdjustHandles="1" noChangeArrowheads="1" noChangeShapeType="1"/>
          </p:cNvSpPr>
          <p:nvPr/>
        </p:nvSpPr>
        <p:spPr>
          <a:xfrm>
            <a:off x="-385483" y="-3009900"/>
            <a:ext cx="23778883" cy="13375622"/>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dpi="0" rotWithShape="1">
            <a:blip r:embed="rId5">
              <a:alphaModFix amt="85000"/>
              <a:extLst>
                <a:ext uri="{BEBA8EAE-BF5A-486C-A8C5-ECC9F3942E4B}">
                  <a14:imgProps xmlns:a14="http://schemas.microsoft.com/office/drawing/2010/main">
                    <a14:imgLayer r:embed="rId6">
                      <a14:imgEffect>
                        <a14:brightnessContrast bright="-40000" contrast="40000"/>
                      </a14:imgEffect>
                    </a14:imgLayer>
                  </a14:imgProps>
                </a:ext>
              </a:extLst>
            </a:blip>
            <a:srcRect/>
            <a:stretch>
              <a:fillRect/>
            </a:stretch>
          </a:blipFill>
        </p:spPr>
        <p:txBody>
          <a:bodyPr/>
          <a:lstStyle/>
          <a:p>
            <a:endParaRPr lang="en-IL" dirty="0"/>
          </a:p>
        </p:txBody>
      </p:sp>
      <p:sp>
        <p:nvSpPr>
          <p:cNvPr id="2" name="Title 1">
            <a:extLst>
              <a:ext uri="{FF2B5EF4-FFF2-40B4-BE49-F238E27FC236}">
                <a16:creationId xmlns:a16="http://schemas.microsoft.com/office/drawing/2014/main" id="{EB0E6E22-3C25-849E-516D-EA0685F518C2}"/>
              </a:ext>
            </a:extLst>
          </p:cNvPr>
          <p:cNvSpPr>
            <a:spLocks noGrp="1"/>
          </p:cNvSpPr>
          <p:nvPr>
            <p:ph type="title"/>
          </p:nvPr>
        </p:nvSpPr>
        <p:spPr/>
        <p:txBody>
          <a:bodyPr>
            <a:normAutofit fontScale="90000"/>
          </a:bodyPr>
          <a:lstStyle/>
          <a:p>
            <a:r>
              <a:rPr lang="en-US" dirty="0"/>
              <a:t> </a:t>
            </a:r>
            <a:r>
              <a:rPr lang="en-US" sz="6000" dirty="0">
                <a:solidFill>
                  <a:schemeClr val="bg1">
                    <a:lumMod val="85000"/>
                  </a:schemeClr>
                </a:solidFill>
                <a:latin typeface="Indi Kazka"/>
                <a:ea typeface="+mn-ea"/>
                <a:cs typeface="+mn-cs"/>
              </a:rPr>
              <a:t>So, Did Our Plan Work?</a:t>
            </a:r>
            <a:endParaRPr lang="en-IL" sz="6000" dirty="0">
              <a:solidFill>
                <a:schemeClr val="bg1">
                  <a:lumMod val="85000"/>
                </a:schemeClr>
              </a:solidFill>
              <a:latin typeface="Indi Kazka"/>
              <a:ea typeface="+mn-ea"/>
              <a:cs typeface="+mn-cs"/>
            </a:endParaRPr>
          </a:p>
        </p:txBody>
      </p:sp>
      <p:sp>
        <p:nvSpPr>
          <p:cNvPr id="10" name="Snip Diagonal Corner Rectangle 9">
            <a:extLst>
              <a:ext uri="{FF2B5EF4-FFF2-40B4-BE49-F238E27FC236}">
                <a16:creationId xmlns:a16="http://schemas.microsoft.com/office/drawing/2014/main" id="{462E5497-763D-A6E0-6058-13EC1E8B92D4}"/>
              </a:ext>
            </a:extLst>
          </p:cNvPr>
          <p:cNvSpPr/>
          <p:nvPr/>
        </p:nvSpPr>
        <p:spPr>
          <a:xfrm>
            <a:off x="457200" y="1914538"/>
            <a:ext cx="6601511" cy="2394946"/>
          </a:xfrm>
          <a:prstGeom prst="snip2DiagRect">
            <a:avLst/>
          </a:prstGeom>
          <a:solidFill>
            <a:srgbClr val="0000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3" name="Content Placeholder 2">
            <a:extLst>
              <a:ext uri="{FF2B5EF4-FFF2-40B4-BE49-F238E27FC236}">
                <a16:creationId xmlns:a16="http://schemas.microsoft.com/office/drawing/2014/main" id="{3990B3DB-3FDE-50D2-5DF4-D9878E02645D}"/>
              </a:ext>
            </a:extLst>
          </p:cNvPr>
          <p:cNvSpPr>
            <a:spLocks noGrp="1"/>
          </p:cNvSpPr>
          <p:nvPr>
            <p:ph idx="1"/>
          </p:nvPr>
        </p:nvSpPr>
        <p:spPr>
          <a:xfrm>
            <a:off x="587162" y="1971783"/>
            <a:ext cx="6471550" cy="2089922"/>
          </a:xfrm>
        </p:spPr>
        <p:txBody>
          <a:bodyPr>
            <a:noAutofit/>
          </a:bodyPr>
          <a:lstStyle/>
          <a:p>
            <a:pPr marL="0" lvl="1" indent="-316227">
              <a:lnSpc>
                <a:spcPct val="150000"/>
              </a:lnSpc>
              <a:spcBef>
                <a:spcPct val="0"/>
              </a:spcBef>
              <a:buFont typeface="Arial"/>
              <a:buChar char="•"/>
            </a:pPr>
            <a:r>
              <a:rPr lang="en-US" sz="2400" dirty="0">
                <a:solidFill>
                  <a:schemeClr val="bg1">
                    <a:lumMod val="85000"/>
                  </a:schemeClr>
                </a:solidFill>
                <a:latin typeface="Verdana" panose="020B0604030504040204" pitchFamily="34" charset="0"/>
                <a:ea typeface="Verdana" panose="020B0604030504040204" pitchFamily="34" charset="0"/>
                <a:cs typeface="Verdana" panose="020B0604030504040204" pitchFamily="34" charset="0"/>
              </a:rPr>
              <a:t>Modular coordinate components</a:t>
            </a:r>
          </a:p>
          <a:p>
            <a:pPr marL="0" lvl="1" indent="-316227">
              <a:lnSpc>
                <a:spcPct val="150000"/>
              </a:lnSpc>
              <a:spcBef>
                <a:spcPct val="0"/>
              </a:spcBef>
              <a:buFont typeface="Arial"/>
              <a:buChar char="•"/>
            </a:pPr>
            <a:r>
              <a:rPr lang="en-US" sz="2400" dirty="0">
                <a:solidFill>
                  <a:schemeClr val="bg1">
                    <a:lumMod val="85000"/>
                  </a:schemeClr>
                </a:solidFill>
                <a:latin typeface="Verdana" panose="020B0604030504040204" pitchFamily="34" charset="0"/>
                <a:ea typeface="Verdana" panose="020B0604030504040204" pitchFamily="34" charset="0"/>
                <a:cs typeface="Verdana" panose="020B0604030504040204" pitchFamily="34" charset="0"/>
              </a:rPr>
              <a:t>Smooth performance and game feel</a:t>
            </a:r>
          </a:p>
          <a:p>
            <a:pPr marL="0" lvl="1" indent="-316227">
              <a:lnSpc>
                <a:spcPct val="150000"/>
              </a:lnSpc>
              <a:spcBef>
                <a:spcPct val="0"/>
              </a:spcBef>
              <a:buFont typeface="Arial"/>
              <a:buChar char="•"/>
            </a:pPr>
            <a:r>
              <a:rPr lang="en-US" sz="2400" dirty="0">
                <a:solidFill>
                  <a:schemeClr val="bg1">
                    <a:lumMod val="85000"/>
                  </a:schemeClr>
                </a:solidFill>
                <a:latin typeface="Verdana" panose="020B0604030504040204" pitchFamily="34" charset="0"/>
                <a:ea typeface="Verdana" panose="020B0604030504040204" pitchFamily="34" charset="0"/>
                <a:cs typeface="Verdana" panose="020B0604030504040204" pitchFamily="34" charset="0"/>
              </a:rPr>
              <a:t>Flexible suit system</a:t>
            </a:r>
          </a:p>
          <a:p>
            <a:pPr marL="0" lvl="1" indent="-316227">
              <a:lnSpc>
                <a:spcPct val="150000"/>
              </a:lnSpc>
              <a:spcBef>
                <a:spcPct val="0"/>
              </a:spcBef>
              <a:buFont typeface="Arial"/>
              <a:buChar char="•"/>
            </a:pPr>
            <a:r>
              <a:rPr lang="en-US" sz="2400" dirty="0">
                <a:solidFill>
                  <a:schemeClr val="bg1">
                    <a:lumMod val="85000"/>
                  </a:schemeClr>
                </a:solidFill>
                <a:latin typeface="Verdana" panose="020B0604030504040204" pitchFamily="34" charset="0"/>
                <a:ea typeface="Verdana" panose="020B0604030504040204" pitchFamily="34" charset="0"/>
                <a:cs typeface="Verdana" panose="020B0604030504040204" pitchFamily="34" charset="0"/>
              </a:rPr>
              <a:t>Complex Enemy AI</a:t>
            </a:r>
          </a:p>
          <a:p>
            <a:endParaRPr lang="en-IL" sz="2000" dirty="0"/>
          </a:p>
        </p:txBody>
      </p:sp>
      <p:sp>
        <p:nvSpPr>
          <p:cNvPr id="139" name="TextBox 138">
            <a:extLst>
              <a:ext uri="{FF2B5EF4-FFF2-40B4-BE49-F238E27FC236}">
                <a16:creationId xmlns:a16="http://schemas.microsoft.com/office/drawing/2014/main" id="{DF953DD7-C5BD-9DF9-BE16-4F94D1EBB7FA}"/>
              </a:ext>
            </a:extLst>
          </p:cNvPr>
          <p:cNvSpPr txBox="1"/>
          <p:nvPr/>
        </p:nvSpPr>
        <p:spPr>
          <a:xfrm>
            <a:off x="6072648" y="9815305"/>
            <a:ext cx="1875502" cy="224897"/>
          </a:xfrm>
          <a:prstGeom prst="rect">
            <a:avLst/>
          </a:prstGeom>
          <a:noFill/>
        </p:spPr>
        <p:txBody>
          <a:bodyPr wrap="none" rtlCol="0">
            <a:spAutoFit/>
          </a:bodyPr>
          <a:lstStyle/>
          <a:p>
            <a:pPr algn="l"/>
            <a:r>
              <a:rPr lang="en-IL" sz="750" spc="0" baseline="0">
                <a:ln/>
                <a:solidFill>
                  <a:srgbClr val="000000"/>
                </a:solidFill>
                <a:latin typeface="Arial"/>
                <a:cs typeface="Arial"/>
                <a:sym typeface="Arial"/>
                <a:rtl val="0"/>
              </a:rPr>
              <a:t>Text is not SVG - cannot display</a:t>
            </a:r>
          </a:p>
        </p:txBody>
      </p:sp>
      <p:grpSp>
        <p:nvGrpSpPr>
          <p:cNvPr id="148" name="Graphic 145">
            <a:extLst>
              <a:ext uri="{FF2B5EF4-FFF2-40B4-BE49-F238E27FC236}">
                <a16:creationId xmlns:a16="http://schemas.microsoft.com/office/drawing/2014/main" id="{C2EC2DFB-CCEB-C394-9EB6-74531A6E4AD9}"/>
              </a:ext>
            </a:extLst>
          </p:cNvPr>
          <p:cNvGrpSpPr/>
          <p:nvPr/>
        </p:nvGrpSpPr>
        <p:grpSpPr>
          <a:xfrm>
            <a:off x="6178388" y="3004675"/>
            <a:ext cx="11167425" cy="6791874"/>
            <a:chOff x="6178388" y="3004675"/>
            <a:chExt cx="11167425" cy="6791874"/>
          </a:xfrm>
        </p:grpSpPr>
        <p:grpSp>
          <p:nvGrpSpPr>
            <p:cNvPr id="149" name="Graphic 145">
              <a:extLst>
                <a:ext uri="{FF2B5EF4-FFF2-40B4-BE49-F238E27FC236}">
                  <a16:creationId xmlns:a16="http://schemas.microsoft.com/office/drawing/2014/main" id="{72FBA49A-FD19-3004-B709-C9425C053A60}"/>
                </a:ext>
              </a:extLst>
            </p:cNvPr>
            <p:cNvGrpSpPr/>
            <p:nvPr/>
          </p:nvGrpSpPr>
          <p:grpSpPr>
            <a:xfrm>
              <a:off x="9235112" y="3004675"/>
              <a:ext cx="2232069" cy="1358294"/>
              <a:chOff x="9235112" y="3004675"/>
              <a:chExt cx="2232069" cy="1358294"/>
            </a:xfrm>
          </p:grpSpPr>
          <p:grpSp>
            <p:nvGrpSpPr>
              <p:cNvPr id="150" name="Graphic 145">
                <a:extLst>
                  <a:ext uri="{FF2B5EF4-FFF2-40B4-BE49-F238E27FC236}">
                    <a16:creationId xmlns:a16="http://schemas.microsoft.com/office/drawing/2014/main" id="{DE5CEBEC-178B-C724-9CF2-6EF6F230A1A3}"/>
                  </a:ext>
                </a:extLst>
              </p:cNvPr>
              <p:cNvGrpSpPr/>
              <p:nvPr/>
            </p:nvGrpSpPr>
            <p:grpSpPr>
              <a:xfrm>
                <a:off x="9235112" y="3004675"/>
                <a:ext cx="2232069" cy="1358294"/>
                <a:chOff x="9235112" y="3004675"/>
                <a:chExt cx="2232069" cy="1358294"/>
              </a:xfrm>
            </p:grpSpPr>
            <p:sp>
              <p:nvSpPr>
                <p:cNvPr id="151" name="Freeform 150">
                  <a:extLst>
                    <a:ext uri="{FF2B5EF4-FFF2-40B4-BE49-F238E27FC236}">
                      <a16:creationId xmlns:a16="http://schemas.microsoft.com/office/drawing/2014/main" id="{55DE9951-0313-15FD-F0C0-723AC4A21C82}"/>
                    </a:ext>
                  </a:extLst>
                </p:cNvPr>
                <p:cNvSpPr/>
                <p:nvPr/>
              </p:nvSpPr>
              <p:spPr>
                <a:xfrm>
                  <a:off x="9276589" y="3032531"/>
                  <a:ext cx="2155554" cy="1299413"/>
                </a:xfrm>
                <a:custGeom>
                  <a:avLst/>
                  <a:gdLst>
                    <a:gd name="connsiteX0" fmla="*/ 0 w 2155554"/>
                    <a:gd name="connsiteY0" fmla="*/ 0 h 1299413"/>
                    <a:gd name="connsiteX1" fmla="*/ 2155554 w 2155554"/>
                    <a:gd name="connsiteY1" fmla="*/ 0 h 1299413"/>
                    <a:gd name="connsiteX2" fmla="*/ 2155554 w 2155554"/>
                    <a:gd name="connsiteY2" fmla="*/ 1299414 h 1299413"/>
                    <a:gd name="connsiteX3" fmla="*/ 0 w 2155554"/>
                    <a:gd name="connsiteY3" fmla="*/ 1299414 h 1299413"/>
                  </a:gdLst>
                  <a:ahLst/>
                  <a:cxnLst>
                    <a:cxn ang="0">
                      <a:pos x="connsiteX0" y="connsiteY0"/>
                    </a:cxn>
                    <a:cxn ang="0">
                      <a:pos x="connsiteX1" y="connsiteY1"/>
                    </a:cxn>
                    <a:cxn ang="0">
                      <a:pos x="connsiteX2" y="connsiteY2"/>
                    </a:cxn>
                    <a:cxn ang="0">
                      <a:pos x="connsiteX3" y="connsiteY3"/>
                    </a:cxn>
                  </a:cxnLst>
                  <a:rect l="l" t="t" r="r" b="b"/>
                  <a:pathLst>
                    <a:path w="2155554" h="1299413">
                      <a:moveTo>
                        <a:pt x="0" y="0"/>
                      </a:moveTo>
                      <a:lnTo>
                        <a:pt x="2155554" y="0"/>
                      </a:lnTo>
                      <a:lnTo>
                        <a:pt x="2155554" y="1299414"/>
                      </a:lnTo>
                      <a:lnTo>
                        <a:pt x="0" y="1299414"/>
                      </a:lnTo>
                      <a:close/>
                    </a:path>
                  </a:pathLst>
                </a:custGeom>
                <a:noFill/>
                <a:ln w="12879" cap="flat">
                  <a:noFill/>
                  <a:prstDash val="solid"/>
                  <a:miter/>
                </a:ln>
              </p:spPr>
              <p:txBody>
                <a:bodyPr rtlCol="0" anchor="ctr"/>
                <a:lstStyle/>
                <a:p>
                  <a:endParaRPr lang="en-IL"/>
                </a:p>
              </p:txBody>
            </p:sp>
            <p:sp>
              <p:nvSpPr>
                <p:cNvPr id="152" name="Freeform 151">
                  <a:extLst>
                    <a:ext uri="{FF2B5EF4-FFF2-40B4-BE49-F238E27FC236}">
                      <a16:creationId xmlns:a16="http://schemas.microsoft.com/office/drawing/2014/main" id="{FBCB27D7-9B81-2545-E03E-AE6B8B50629C}"/>
                    </a:ext>
                  </a:extLst>
                </p:cNvPr>
                <p:cNvSpPr/>
                <p:nvPr/>
              </p:nvSpPr>
              <p:spPr>
                <a:xfrm>
                  <a:off x="9235112" y="3004675"/>
                  <a:ext cx="2232069" cy="1348160"/>
                </a:xfrm>
                <a:custGeom>
                  <a:avLst/>
                  <a:gdLst>
                    <a:gd name="connsiteX0" fmla="*/ 37871 w 2232069"/>
                    <a:gd name="connsiteY0" fmla="*/ 69381 h 1348160"/>
                    <a:gd name="connsiteX1" fmla="*/ 2151690 w 2232069"/>
                    <a:gd name="connsiteY1" fmla="*/ 0 h 1348160"/>
                    <a:gd name="connsiteX2" fmla="*/ 2232069 w 2232069"/>
                    <a:gd name="connsiteY2" fmla="*/ 1348161 h 1348160"/>
                    <a:gd name="connsiteX3" fmla="*/ 0 w 2232069"/>
                    <a:gd name="connsiteY3" fmla="*/ 1302767 h 1348160"/>
                  </a:gdLst>
                  <a:ahLst/>
                  <a:cxnLst>
                    <a:cxn ang="0">
                      <a:pos x="connsiteX0" y="connsiteY0"/>
                    </a:cxn>
                    <a:cxn ang="0">
                      <a:pos x="connsiteX1" y="connsiteY1"/>
                    </a:cxn>
                    <a:cxn ang="0">
                      <a:pos x="connsiteX2" y="connsiteY2"/>
                    </a:cxn>
                    <a:cxn ang="0">
                      <a:pos x="connsiteX3" y="connsiteY3"/>
                    </a:cxn>
                  </a:cxnLst>
                  <a:rect l="l" t="t" r="r" b="b"/>
                  <a:pathLst>
                    <a:path w="2232069" h="1348160">
                      <a:moveTo>
                        <a:pt x="37871" y="69381"/>
                      </a:moveTo>
                      <a:lnTo>
                        <a:pt x="2151690" y="0"/>
                      </a:lnTo>
                      <a:lnTo>
                        <a:pt x="2232069" y="1348161"/>
                      </a:lnTo>
                      <a:lnTo>
                        <a:pt x="0" y="1302767"/>
                      </a:lnTo>
                    </a:path>
                  </a:pathLst>
                </a:custGeom>
                <a:solidFill>
                  <a:srgbClr val="2D2D2D"/>
                </a:solidFill>
                <a:ln w="12879" cap="flat">
                  <a:noFill/>
                  <a:prstDash val="solid"/>
                  <a:miter/>
                </a:ln>
              </p:spPr>
              <p:txBody>
                <a:bodyPr rtlCol="0" anchor="ctr"/>
                <a:lstStyle/>
                <a:p>
                  <a:endParaRPr lang="en-IL"/>
                </a:p>
              </p:txBody>
            </p:sp>
            <p:sp>
              <p:nvSpPr>
                <p:cNvPr id="153" name="Freeform 152">
                  <a:extLst>
                    <a:ext uri="{FF2B5EF4-FFF2-40B4-BE49-F238E27FC236}">
                      <a16:creationId xmlns:a16="http://schemas.microsoft.com/office/drawing/2014/main" id="{2AA67BF6-A8A3-7E20-460F-3F4E90F14CC9}"/>
                    </a:ext>
                  </a:extLst>
                </p:cNvPr>
                <p:cNvSpPr/>
                <p:nvPr/>
              </p:nvSpPr>
              <p:spPr>
                <a:xfrm>
                  <a:off x="9276589" y="3032531"/>
                  <a:ext cx="2162278" cy="1330438"/>
                </a:xfrm>
                <a:custGeom>
                  <a:avLst/>
                  <a:gdLst>
                    <a:gd name="connsiteX0" fmla="*/ 0 w 2162278"/>
                    <a:gd name="connsiteY0" fmla="*/ 0 h 1330438"/>
                    <a:gd name="connsiteX1" fmla="*/ 2155554 w 2162278"/>
                    <a:gd name="connsiteY1" fmla="*/ 0 h 1330438"/>
                    <a:gd name="connsiteX2" fmla="*/ 0 w 2162278"/>
                    <a:gd name="connsiteY2" fmla="*/ 0 h 1330438"/>
                    <a:gd name="connsiteX3" fmla="*/ 2155554 w 2162278"/>
                    <a:gd name="connsiteY3" fmla="*/ 0 h 1330438"/>
                    <a:gd name="connsiteX4" fmla="*/ 2155554 w 2162278"/>
                    <a:gd name="connsiteY4" fmla="*/ 0 h 1330438"/>
                    <a:gd name="connsiteX5" fmla="*/ 2155554 w 2162278"/>
                    <a:gd name="connsiteY5" fmla="*/ 1299414 h 1330438"/>
                    <a:gd name="connsiteX6" fmla="*/ 2155554 w 2162278"/>
                    <a:gd name="connsiteY6" fmla="*/ 0 h 1330438"/>
                    <a:gd name="connsiteX7" fmla="*/ 2155554 w 2162278"/>
                    <a:gd name="connsiteY7" fmla="*/ 1299414 h 1330438"/>
                    <a:gd name="connsiteX8" fmla="*/ 2155554 w 2162278"/>
                    <a:gd name="connsiteY8" fmla="*/ 1299414 h 1330438"/>
                    <a:gd name="connsiteX9" fmla="*/ 0 w 2162278"/>
                    <a:gd name="connsiteY9" fmla="*/ 1299414 h 1330438"/>
                    <a:gd name="connsiteX10" fmla="*/ 2155554 w 2162278"/>
                    <a:gd name="connsiteY10" fmla="*/ 1299414 h 1330438"/>
                    <a:gd name="connsiteX11" fmla="*/ 0 w 2162278"/>
                    <a:gd name="connsiteY11" fmla="*/ 1299414 h 1330438"/>
                    <a:gd name="connsiteX12" fmla="*/ 0 w 2162278"/>
                    <a:gd name="connsiteY12" fmla="*/ 1299414 h 1330438"/>
                    <a:gd name="connsiteX13" fmla="*/ 0 w 2162278"/>
                    <a:gd name="connsiteY13" fmla="*/ 0 h 1330438"/>
                    <a:gd name="connsiteX14" fmla="*/ 0 w 2162278"/>
                    <a:gd name="connsiteY14" fmla="*/ 1299414 h 1330438"/>
                    <a:gd name="connsiteX15" fmla="*/ 0 w 2162278"/>
                    <a:gd name="connsiteY15" fmla="*/ 0 h 1330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62278" h="1330438">
                      <a:moveTo>
                        <a:pt x="0" y="0"/>
                      </a:moveTo>
                      <a:cubicBezTo>
                        <a:pt x="650634" y="5803"/>
                        <a:pt x="1426989" y="1290"/>
                        <a:pt x="2155554" y="0"/>
                      </a:cubicBezTo>
                      <a:moveTo>
                        <a:pt x="0" y="0"/>
                      </a:moveTo>
                      <a:cubicBezTo>
                        <a:pt x="648959" y="25534"/>
                        <a:pt x="1300495" y="6577"/>
                        <a:pt x="2155554" y="0"/>
                      </a:cubicBezTo>
                      <a:moveTo>
                        <a:pt x="2155554" y="0"/>
                      </a:moveTo>
                      <a:cubicBezTo>
                        <a:pt x="2139839" y="443240"/>
                        <a:pt x="2176680" y="966565"/>
                        <a:pt x="2155554" y="1299414"/>
                      </a:cubicBezTo>
                      <a:moveTo>
                        <a:pt x="2155554" y="0"/>
                      </a:moveTo>
                      <a:cubicBezTo>
                        <a:pt x="2169209" y="415900"/>
                        <a:pt x="2139582" y="905050"/>
                        <a:pt x="2155554" y="1299414"/>
                      </a:cubicBezTo>
                      <a:moveTo>
                        <a:pt x="2155554" y="1299414"/>
                      </a:moveTo>
                      <a:cubicBezTo>
                        <a:pt x="1597923" y="1309860"/>
                        <a:pt x="1157641" y="1253890"/>
                        <a:pt x="0" y="1299414"/>
                      </a:cubicBezTo>
                      <a:moveTo>
                        <a:pt x="2155554" y="1299414"/>
                      </a:moveTo>
                      <a:cubicBezTo>
                        <a:pt x="1552324" y="1343132"/>
                        <a:pt x="1022903" y="1338360"/>
                        <a:pt x="0" y="1299414"/>
                      </a:cubicBezTo>
                      <a:moveTo>
                        <a:pt x="0" y="1299414"/>
                      </a:moveTo>
                      <a:cubicBezTo>
                        <a:pt x="48305" y="1030143"/>
                        <a:pt x="10176" y="682463"/>
                        <a:pt x="0" y="0"/>
                      </a:cubicBezTo>
                      <a:moveTo>
                        <a:pt x="0" y="1299414"/>
                      </a:moveTo>
                      <a:cubicBezTo>
                        <a:pt x="3864" y="942707"/>
                        <a:pt x="13268" y="641969"/>
                        <a:pt x="0" y="0"/>
                      </a:cubicBezTo>
                    </a:path>
                  </a:pathLst>
                </a:custGeom>
                <a:noFill/>
                <a:ln w="38637" cap="rnd">
                  <a:solidFill>
                    <a:srgbClr val="677B8F"/>
                  </a:solidFill>
                  <a:prstDash val="solid"/>
                  <a:round/>
                </a:ln>
              </p:spPr>
              <p:txBody>
                <a:bodyPr rtlCol="0" anchor="ctr"/>
                <a:lstStyle/>
                <a:p>
                  <a:endParaRPr lang="en-IL"/>
                </a:p>
              </p:txBody>
            </p:sp>
          </p:grpSp>
          <p:sp>
            <p:nvSpPr>
              <p:cNvPr id="154" name="TextBox 153">
                <a:extLst>
                  <a:ext uri="{FF2B5EF4-FFF2-40B4-BE49-F238E27FC236}">
                    <a16:creationId xmlns:a16="http://schemas.microsoft.com/office/drawing/2014/main" id="{203C1408-90EE-B579-9BF7-799AF97F7A1A}"/>
                  </a:ext>
                </a:extLst>
              </p:cNvPr>
              <p:cNvSpPr txBox="1"/>
              <p:nvPr/>
            </p:nvSpPr>
            <p:spPr>
              <a:xfrm>
                <a:off x="9720257" y="3238328"/>
                <a:ext cx="1258679" cy="830997"/>
              </a:xfrm>
              <a:prstGeom prst="rect">
                <a:avLst/>
              </a:prstGeom>
              <a:noFill/>
            </p:spPr>
            <p:txBody>
              <a:bodyPr wrap="none" rtlCol="0">
                <a:spAutoFit/>
              </a:bodyPr>
              <a:lstStyle/>
              <a:p>
                <a:pPr algn="ctr"/>
                <a:r>
                  <a:rPr lang="en-IL" sz="2400" dirty="0">
                    <a:ln/>
                    <a:solidFill>
                      <a:srgbClr val="F4F4F4"/>
                    </a:solidFill>
                    <a:latin typeface="Comic Sans MS"/>
                    <a:sym typeface="Comic Sans MS"/>
                    <a:rtl val="0"/>
                  </a:rPr>
                  <a:t>Input</a:t>
                </a:r>
                <a:br>
                  <a:rPr lang="en-IL" sz="2400" dirty="0">
                    <a:ln/>
                    <a:solidFill>
                      <a:srgbClr val="F4F4F4"/>
                    </a:solidFill>
                    <a:latin typeface="Comic Sans MS"/>
                    <a:sym typeface="Comic Sans MS"/>
                    <a:rtl val="0"/>
                  </a:rPr>
                </a:br>
                <a:r>
                  <a:rPr lang="en-IL" sz="2400" dirty="0">
                    <a:ln/>
                    <a:solidFill>
                      <a:srgbClr val="F4F4F4"/>
                    </a:solidFill>
                    <a:latin typeface="Comic Sans MS"/>
                    <a:sym typeface="Comic Sans MS"/>
                    <a:rtl val="0"/>
                  </a:rPr>
                  <a:t>System</a:t>
                </a:r>
              </a:p>
            </p:txBody>
          </p:sp>
        </p:grpSp>
        <p:grpSp>
          <p:nvGrpSpPr>
            <p:cNvPr id="155" name="Graphic 145">
              <a:extLst>
                <a:ext uri="{FF2B5EF4-FFF2-40B4-BE49-F238E27FC236}">
                  <a16:creationId xmlns:a16="http://schemas.microsoft.com/office/drawing/2014/main" id="{42365C26-48EC-1C86-2195-5B4074DA441A}"/>
                </a:ext>
              </a:extLst>
            </p:cNvPr>
            <p:cNvGrpSpPr/>
            <p:nvPr/>
          </p:nvGrpSpPr>
          <p:grpSpPr>
            <a:xfrm>
              <a:off x="11403546" y="5367116"/>
              <a:ext cx="2284368" cy="1332943"/>
              <a:chOff x="11403546" y="5367116"/>
              <a:chExt cx="2284368" cy="1332943"/>
            </a:xfrm>
          </p:grpSpPr>
          <p:grpSp>
            <p:nvGrpSpPr>
              <p:cNvPr id="156" name="Graphic 145">
                <a:extLst>
                  <a:ext uri="{FF2B5EF4-FFF2-40B4-BE49-F238E27FC236}">
                    <a16:creationId xmlns:a16="http://schemas.microsoft.com/office/drawing/2014/main" id="{35BA9A40-3CD6-4DFC-037E-F1FA1B03CB74}"/>
                  </a:ext>
                </a:extLst>
              </p:cNvPr>
              <p:cNvGrpSpPr/>
              <p:nvPr/>
            </p:nvGrpSpPr>
            <p:grpSpPr>
              <a:xfrm>
                <a:off x="11403546" y="5367116"/>
                <a:ext cx="2284368" cy="1332943"/>
                <a:chOff x="11403546" y="5367116"/>
                <a:chExt cx="2284368" cy="1332943"/>
              </a:xfrm>
            </p:grpSpPr>
            <p:sp>
              <p:nvSpPr>
                <p:cNvPr id="157" name="Freeform 156">
                  <a:extLst>
                    <a:ext uri="{FF2B5EF4-FFF2-40B4-BE49-F238E27FC236}">
                      <a16:creationId xmlns:a16="http://schemas.microsoft.com/office/drawing/2014/main" id="{6B9D090B-729F-B5FA-FB44-3B81DC870404}"/>
                    </a:ext>
                  </a:extLst>
                </p:cNvPr>
                <p:cNvSpPr/>
                <p:nvPr/>
              </p:nvSpPr>
              <p:spPr>
                <a:xfrm>
                  <a:off x="11432144" y="5371243"/>
                  <a:ext cx="2255770" cy="1299413"/>
                </a:xfrm>
                <a:custGeom>
                  <a:avLst/>
                  <a:gdLst>
                    <a:gd name="connsiteX0" fmla="*/ 0 w 2255770"/>
                    <a:gd name="connsiteY0" fmla="*/ 0 h 1299413"/>
                    <a:gd name="connsiteX1" fmla="*/ 2255771 w 2255770"/>
                    <a:gd name="connsiteY1" fmla="*/ 0 h 1299413"/>
                    <a:gd name="connsiteX2" fmla="*/ 2255771 w 2255770"/>
                    <a:gd name="connsiteY2" fmla="*/ 1299414 h 1299413"/>
                    <a:gd name="connsiteX3" fmla="*/ 0 w 2255770"/>
                    <a:gd name="connsiteY3" fmla="*/ 1299414 h 1299413"/>
                  </a:gdLst>
                  <a:ahLst/>
                  <a:cxnLst>
                    <a:cxn ang="0">
                      <a:pos x="connsiteX0" y="connsiteY0"/>
                    </a:cxn>
                    <a:cxn ang="0">
                      <a:pos x="connsiteX1" y="connsiteY1"/>
                    </a:cxn>
                    <a:cxn ang="0">
                      <a:pos x="connsiteX2" y="connsiteY2"/>
                    </a:cxn>
                    <a:cxn ang="0">
                      <a:pos x="connsiteX3" y="connsiteY3"/>
                    </a:cxn>
                  </a:cxnLst>
                  <a:rect l="l" t="t" r="r" b="b"/>
                  <a:pathLst>
                    <a:path w="2255770" h="1299413">
                      <a:moveTo>
                        <a:pt x="0" y="0"/>
                      </a:moveTo>
                      <a:lnTo>
                        <a:pt x="2255771" y="0"/>
                      </a:lnTo>
                      <a:lnTo>
                        <a:pt x="2255771" y="1299414"/>
                      </a:lnTo>
                      <a:lnTo>
                        <a:pt x="0" y="1299414"/>
                      </a:lnTo>
                      <a:close/>
                    </a:path>
                  </a:pathLst>
                </a:custGeom>
                <a:noFill/>
                <a:ln w="12879" cap="flat">
                  <a:noFill/>
                  <a:prstDash val="solid"/>
                  <a:miter/>
                </a:ln>
              </p:spPr>
              <p:txBody>
                <a:bodyPr rtlCol="0" anchor="ctr"/>
                <a:lstStyle/>
                <a:p>
                  <a:endParaRPr lang="en-IL"/>
                </a:p>
              </p:txBody>
            </p:sp>
            <p:sp>
              <p:nvSpPr>
                <p:cNvPr id="158" name="Freeform 157">
                  <a:extLst>
                    <a:ext uri="{FF2B5EF4-FFF2-40B4-BE49-F238E27FC236}">
                      <a16:creationId xmlns:a16="http://schemas.microsoft.com/office/drawing/2014/main" id="{C32FF7DB-94D0-C1F9-91FF-6271DA157DD6}"/>
                    </a:ext>
                  </a:extLst>
                </p:cNvPr>
                <p:cNvSpPr/>
                <p:nvPr/>
              </p:nvSpPr>
              <p:spPr>
                <a:xfrm>
                  <a:off x="11467825" y="5367116"/>
                  <a:ext cx="2199093" cy="1330235"/>
                </a:xfrm>
                <a:custGeom>
                  <a:avLst/>
                  <a:gdLst>
                    <a:gd name="connsiteX0" fmla="*/ 0 w 2199093"/>
                    <a:gd name="connsiteY0" fmla="*/ 0 h 1330235"/>
                    <a:gd name="connsiteX1" fmla="*/ 2177581 w 2199093"/>
                    <a:gd name="connsiteY1" fmla="*/ 20376 h 1330235"/>
                    <a:gd name="connsiteX2" fmla="*/ 2199094 w 2199093"/>
                    <a:gd name="connsiteY2" fmla="*/ 1286518 h 1330235"/>
                    <a:gd name="connsiteX3" fmla="*/ 15329 w 2199093"/>
                    <a:gd name="connsiteY3" fmla="*/ 1330235 h 1330235"/>
                  </a:gdLst>
                  <a:ahLst/>
                  <a:cxnLst>
                    <a:cxn ang="0">
                      <a:pos x="connsiteX0" y="connsiteY0"/>
                    </a:cxn>
                    <a:cxn ang="0">
                      <a:pos x="connsiteX1" y="connsiteY1"/>
                    </a:cxn>
                    <a:cxn ang="0">
                      <a:pos x="connsiteX2" y="connsiteY2"/>
                    </a:cxn>
                    <a:cxn ang="0">
                      <a:pos x="connsiteX3" y="connsiteY3"/>
                    </a:cxn>
                  </a:cxnLst>
                  <a:rect l="l" t="t" r="r" b="b"/>
                  <a:pathLst>
                    <a:path w="2199093" h="1330235">
                      <a:moveTo>
                        <a:pt x="0" y="0"/>
                      </a:moveTo>
                      <a:lnTo>
                        <a:pt x="2177581" y="20376"/>
                      </a:lnTo>
                      <a:lnTo>
                        <a:pt x="2199094" y="1286518"/>
                      </a:lnTo>
                      <a:lnTo>
                        <a:pt x="15329" y="1330235"/>
                      </a:lnTo>
                    </a:path>
                  </a:pathLst>
                </a:custGeom>
                <a:solidFill>
                  <a:srgbClr val="2D2D2D"/>
                </a:solidFill>
                <a:ln w="12879" cap="flat">
                  <a:noFill/>
                  <a:prstDash val="solid"/>
                  <a:miter/>
                </a:ln>
              </p:spPr>
              <p:txBody>
                <a:bodyPr rtlCol="0" anchor="ctr"/>
                <a:lstStyle/>
                <a:p>
                  <a:endParaRPr lang="en-IL"/>
                </a:p>
              </p:txBody>
            </p:sp>
            <p:sp>
              <p:nvSpPr>
                <p:cNvPr id="159" name="Freeform 158">
                  <a:extLst>
                    <a:ext uri="{FF2B5EF4-FFF2-40B4-BE49-F238E27FC236}">
                      <a16:creationId xmlns:a16="http://schemas.microsoft.com/office/drawing/2014/main" id="{268D0A93-CDFA-324D-1BBB-09B02C150376}"/>
                    </a:ext>
                  </a:extLst>
                </p:cNvPr>
                <p:cNvSpPr/>
                <p:nvPr/>
              </p:nvSpPr>
              <p:spPr>
                <a:xfrm>
                  <a:off x="11403546" y="5371243"/>
                  <a:ext cx="2284368" cy="1328816"/>
                </a:xfrm>
                <a:custGeom>
                  <a:avLst/>
                  <a:gdLst>
                    <a:gd name="connsiteX0" fmla="*/ 28598 w 2284368"/>
                    <a:gd name="connsiteY0" fmla="*/ 0 h 1328816"/>
                    <a:gd name="connsiteX1" fmla="*/ 2284369 w 2284368"/>
                    <a:gd name="connsiteY1" fmla="*/ 0 h 1328816"/>
                    <a:gd name="connsiteX2" fmla="*/ 28598 w 2284368"/>
                    <a:gd name="connsiteY2" fmla="*/ 0 h 1328816"/>
                    <a:gd name="connsiteX3" fmla="*/ 2284369 w 2284368"/>
                    <a:gd name="connsiteY3" fmla="*/ 0 h 1328816"/>
                    <a:gd name="connsiteX4" fmla="*/ 2284369 w 2284368"/>
                    <a:gd name="connsiteY4" fmla="*/ 0 h 1328816"/>
                    <a:gd name="connsiteX5" fmla="*/ 2284369 w 2284368"/>
                    <a:gd name="connsiteY5" fmla="*/ 1299543 h 1328816"/>
                    <a:gd name="connsiteX6" fmla="*/ 2284369 w 2284368"/>
                    <a:gd name="connsiteY6" fmla="*/ 0 h 1328816"/>
                    <a:gd name="connsiteX7" fmla="*/ 2284369 w 2284368"/>
                    <a:gd name="connsiteY7" fmla="*/ 1299543 h 1328816"/>
                    <a:gd name="connsiteX8" fmla="*/ 2284369 w 2284368"/>
                    <a:gd name="connsiteY8" fmla="*/ 1299543 h 1328816"/>
                    <a:gd name="connsiteX9" fmla="*/ 28598 w 2284368"/>
                    <a:gd name="connsiteY9" fmla="*/ 1299543 h 1328816"/>
                    <a:gd name="connsiteX10" fmla="*/ 2284369 w 2284368"/>
                    <a:gd name="connsiteY10" fmla="*/ 1299543 h 1328816"/>
                    <a:gd name="connsiteX11" fmla="*/ 28598 w 2284368"/>
                    <a:gd name="connsiteY11" fmla="*/ 1299543 h 1328816"/>
                    <a:gd name="connsiteX12" fmla="*/ 28598 w 2284368"/>
                    <a:gd name="connsiteY12" fmla="*/ 1299543 h 1328816"/>
                    <a:gd name="connsiteX13" fmla="*/ 28598 w 2284368"/>
                    <a:gd name="connsiteY13" fmla="*/ 0 h 1328816"/>
                    <a:gd name="connsiteX14" fmla="*/ 28598 w 2284368"/>
                    <a:gd name="connsiteY14" fmla="*/ 1299543 h 1328816"/>
                    <a:gd name="connsiteX15" fmla="*/ 28598 w 2284368"/>
                    <a:gd name="connsiteY15" fmla="*/ 0 h 1328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84368" h="1328816">
                      <a:moveTo>
                        <a:pt x="28598" y="0"/>
                      </a:moveTo>
                      <a:cubicBezTo>
                        <a:pt x="785116" y="14959"/>
                        <a:pt x="1460611" y="15604"/>
                        <a:pt x="2284369" y="0"/>
                      </a:cubicBezTo>
                      <a:moveTo>
                        <a:pt x="28598" y="0"/>
                      </a:moveTo>
                      <a:cubicBezTo>
                        <a:pt x="849136" y="4772"/>
                        <a:pt x="1682169" y="17281"/>
                        <a:pt x="2284369" y="0"/>
                      </a:cubicBezTo>
                      <a:moveTo>
                        <a:pt x="2284369" y="0"/>
                      </a:moveTo>
                      <a:cubicBezTo>
                        <a:pt x="2239929" y="285133"/>
                        <a:pt x="2247400" y="559821"/>
                        <a:pt x="2284369" y="1299543"/>
                      </a:cubicBezTo>
                      <a:moveTo>
                        <a:pt x="2284369" y="0"/>
                      </a:moveTo>
                      <a:cubicBezTo>
                        <a:pt x="2282694" y="429441"/>
                        <a:pt x="2276125" y="829221"/>
                        <a:pt x="2284369" y="1299543"/>
                      </a:cubicBezTo>
                      <a:moveTo>
                        <a:pt x="2284369" y="1299543"/>
                      </a:moveTo>
                      <a:cubicBezTo>
                        <a:pt x="1425960" y="1346742"/>
                        <a:pt x="442345" y="1329462"/>
                        <a:pt x="28598" y="1299543"/>
                      </a:cubicBezTo>
                      <a:moveTo>
                        <a:pt x="2284369" y="1299543"/>
                      </a:moveTo>
                      <a:cubicBezTo>
                        <a:pt x="1594061" y="1267173"/>
                        <a:pt x="868715" y="1233772"/>
                        <a:pt x="28598" y="1299543"/>
                      </a:cubicBezTo>
                      <a:moveTo>
                        <a:pt x="28598" y="1299543"/>
                      </a:moveTo>
                      <a:cubicBezTo>
                        <a:pt x="3737" y="846760"/>
                        <a:pt x="-20866" y="362897"/>
                        <a:pt x="28598" y="0"/>
                      </a:cubicBezTo>
                      <a:moveTo>
                        <a:pt x="28598" y="1299543"/>
                      </a:moveTo>
                      <a:cubicBezTo>
                        <a:pt x="25249" y="1003577"/>
                        <a:pt x="-12622" y="761774"/>
                        <a:pt x="28598" y="0"/>
                      </a:cubicBezTo>
                    </a:path>
                  </a:pathLst>
                </a:custGeom>
                <a:noFill/>
                <a:ln w="38637" cap="rnd">
                  <a:solidFill>
                    <a:srgbClr val="677B8F"/>
                  </a:solidFill>
                  <a:prstDash val="solid"/>
                  <a:round/>
                </a:ln>
              </p:spPr>
              <p:txBody>
                <a:bodyPr rtlCol="0" anchor="ctr"/>
                <a:lstStyle/>
                <a:p>
                  <a:endParaRPr lang="en-IL"/>
                </a:p>
              </p:txBody>
            </p:sp>
          </p:grpSp>
          <p:sp>
            <p:nvSpPr>
              <p:cNvPr id="160" name="TextBox 159">
                <a:extLst>
                  <a:ext uri="{FF2B5EF4-FFF2-40B4-BE49-F238E27FC236}">
                    <a16:creationId xmlns:a16="http://schemas.microsoft.com/office/drawing/2014/main" id="{95654E40-3154-5D6B-AFA6-754008EFD1DB}"/>
                  </a:ext>
                </a:extLst>
              </p:cNvPr>
              <p:cNvSpPr txBox="1"/>
              <p:nvPr/>
            </p:nvSpPr>
            <p:spPr>
              <a:xfrm>
                <a:off x="11925536" y="5584752"/>
                <a:ext cx="1258678" cy="830997"/>
              </a:xfrm>
              <a:prstGeom prst="rect">
                <a:avLst/>
              </a:prstGeom>
              <a:noFill/>
            </p:spPr>
            <p:txBody>
              <a:bodyPr wrap="none" rtlCol="0">
                <a:spAutoFit/>
              </a:bodyPr>
              <a:lstStyle/>
              <a:p>
                <a:pPr algn="ctr"/>
                <a:r>
                  <a:rPr lang="en-IL" sz="2400" dirty="0">
                    <a:ln/>
                    <a:solidFill>
                      <a:srgbClr val="F4F4F4"/>
                    </a:solidFill>
                    <a:latin typeface="Comic Sans MS"/>
                    <a:sym typeface="Comic Sans MS"/>
                    <a:rtl val="0"/>
                  </a:rPr>
                  <a:t>Player</a:t>
                </a:r>
                <a:br>
                  <a:rPr lang="en-IL" sz="2400" dirty="0">
                    <a:ln/>
                    <a:solidFill>
                      <a:srgbClr val="F4F4F4"/>
                    </a:solidFill>
                    <a:latin typeface="Comic Sans MS"/>
                    <a:sym typeface="Comic Sans MS"/>
                    <a:rtl val="0"/>
                  </a:rPr>
                </a:br>
                <a:r>
                  <a:rPr lang="en-IL" sz="2400" dirty="0">
                    <a:ln/>
                    <a:solidFill>
                      <a:srgbClr val="F4F4F4"/>
                    </a:solidFill>
                    <a:latin typeface="Comic Sans MS"/>
                    <a:sym typeface="Comic Sans MS"/>
                    <a:rtl val="0"/>
                  </a:rPr>
                  <a:t>System</a:t>
                </a:r>
              </a:p>
            </p:txBody>
          </p:sp>
        </p:grpSp>
        <p:grpSp>
          <p:nvGrpSpPr>
            <p:cNvPr id="161" name="Graphic 145">
              <a:extLst>
                <a:ext uri="{FF2B5EF4-FFF2-40B4-BE49-F238E27FC236}">
                  <a16:creationId xmlns:a16="http://schemas.microsoft.com/office/drawing/2014/main" id="{2231F39B-05B1-933A-C55D-3B690B77B4A0}"/>
                </a:ext>
              </a:extLst>
            </p:cNvPr>
            <p:cNvGrpSpPr/>
            <p:nvPr/>
          </p:nvGrpSpPr>
          <p:grpSpPr>
            <a:xfrm>
              <a:off x="11417459" y="8399125"/>
              <a:ext cx="2282949" cy="1397424"/>
              <a:chOff x="11417459" y="8399125"/>
              <a:chExt cx="2282949" cy="1397424"/>
            </a:xfrm>
          </p:grpSpPr>
          <p:grpSp>
            <p:nvGrpSpPr>
              <p:cNvPr id="162" name="Graphic 145">
                <a:extLst>
                  <a:ext uri="{FF2B5EF4-FFF2-40B4-BE49-F238E27FC236}">
                    <a16:creationId xmlns:a16="http://schemas.microsoft.com/office/drawing/2014/main" id="{825B1C2D-0EFD-6C54-A8FC-2C0347567C28}"/>
                  </a:ext>
                </a:extLst>
              </p:cNvPr>
              <p:cNvGrpSpPr/>
              <p:nvPr/>
            </p:nvGrpSpPr>
            <p:grpSpPr>
              <a:xfrm>
                <a:off x="11417459" y="8399125"/>
                <a:ext cx="2282949" cy="1397424"/>
                <a:chOff x="11417459" y="8399125"/>
                <a:chExt cx="2282949" cy="1397424"/>
              </a:xfrm>
            </p:grpSpPr>
            <p:sp>
              <p:nvSpPr>
                <p:cNvPr id="163" name="Freeform 162">
                  <a:extLst>
                    <a:ext uri="{FF2B5EF4-FFF2-40B4-BE49-F238E27FC236}">
                      <a16:creationId xmlns:a16="http://schemas.microsoft.com/office/drawing/2014/main" id="{EAEB4339-2F55-1CF4-D317-F3A16336A642}"/>
                    </a:ext>
                  </a:extLst>
                </p:cNvPr>
                <p:cNvSpPr/>
                <p:nvPr/>
              </p:nvSpPr>
              <p:spPr>
                <a:xfrm>
                  <a:off x="11445540" y="8449032"/>
                  <a:ext cx="2228977" cy="1299413"/>
                </a:xfrm>
                <a:custGeom>
                  <a:avLst/>
                  <a:gdLst>
                    <a:gd name="connsiteX0" fmla="*/ 0 w 2228977"/>
                    <a:gd name="connsiteY0" fmla="*/ 0 h 1299413"/>
                    <a:gd name="connsiteX1" fmla="*/ 2228978 w 2228977"/>
                    <a:gd name="connsiteY1" fmla="*/ 0 h 1299413"/>
                    <a:gd name="connsiteX2" fmla="*/ 2228978 w 2228977"/>
                    <a:gd name="connsiteY2" fmla="*/ 1299414 h 1299413"/>
                    <a:gd name="connsiteX3" fmla="*/ 0 w 2228977"/>
                    <a:gd name="connsiteY3" fmla="*/ 1299414 h 1299413"/>
                  </a:gdLst>
                  <a:ahLst/>
                  <a:cxnLst>
                    <a:cxn ang="0">
                      <a:pos x="connsiteX0" y="connsiteY0"/>
                    </a:cxn>
                    <a:cxn ang="0">
                      <a:pos x="connsiteX1" y="connsiteY1"/>
                    </a:cxn>
                    <a:cxn ang="0">
                      <a:pos x="connsiteX2" y="connsiteY2"/>
                    </a:cxn>
                    <a:cxn ang="0">
                      <a:pos x="connsiteX3" y="connsiteY3"/>
                    </a:cxn>
                  </a:cxnLst>
                  <a:rect l="l" t="t" r="r" b="b"/>
                  <a:pathLst>
                    <a:path w="2228977" h="1299413">
                      <a:moveTo>
                        <a:pt x="0" y="0"/>
                      </a:moveTo>
                      <a:lnTo>
                        <a:pt x="2228978" y="0"/>
                      </a:lnTo>
                      <a:lnTo>
                        <a:pt x="2228978" y="1299414"/>
                      </a:lnTo>
                      <a:lnTo>
                        <a:pt x="0" y="1299414"/>
                      </a:lnTo>
                      <a:close/>
                    </a:path>
                  </a:pathLst>
                </a:custGeom>
                <a:noFill/>
                <a:ln w="12879" cap="flat">
                  <a:noFill/>
                  <a:prstDash val="solid"/>
                  <a:miter/>
                </a:ln>
              </p:spPr>
              <p:txBody>
                <a:bodyPr rtlCol="0" anchor="ctr"/>
                <a:lstStyle/>
                <a:p>
                  <a:endParaRPr lang="en-IL"/>
                </a:p>
              </p:txBody>
            </p:sp>
            <p:sp>
              <p:nvSpPr>
                <p:cNvPr id="164" name="Freeform 163">
                  <a:extLst>
                    <a:ext uri="{FF2B5EF4-FFF2-40B4-BE49-F238E27FC236}">
                      <a16:creationId xmlns:a16="http://schemas.microsoft.com/office/drawing/2014/main" id="{E4609322-B0CE-0331-AA6A-B4314B1634B9}"/>
                    </a:ext>
                  </a:extLst>
                </p:cNvPr>
                <p:cNvSpPr/>
                <p:nvPr/>
              </p:nvSpPr>
              <p:spPr>
                <a:xfrm>
                  <a:off x="11417459" y="8399125"/>
                  <a:ext cx="2282949" cy="1397424"/>
                </a:xfrm>
                <a:custGeom>
                  <a:avLst/>
                  <a:gdLst>
                    <a:gd name="connsiteX0" fmla="*/ 0 w 2282949"/>
                    <a:gd name="connsiteY0" fmla="*/ 0 h 1397424"/>
                    <a:gd name="connsiteX1" fmla="*/ 2217513 w 2282949"/>
                    <a:gd name="connsiteY1" fmla="*/ 7222 h 1397424"/>
                    <a:gd name="connsiteX2" fmla="*/ 2282950 w 2282949"/>
                    <a:gd name="connsiteY2" fmla="*/ 1397424 h 1397424"/>
                    <a:gd name="connsiteX3" fmla="*/ 68657 w 2282949"/>
                    <a:gd name="connsiteY3" fmla="*/ 1324045 h 1397424"/>
                  </a:gdLst>
                  <a:ahLst/>
                  <a:cxnLst>
                    <a:cxn ang="0">
                      <a:pos x="connsiteX0" y="connsiteY0"/>
                    </a:cxn>
                    <a:cxn ang="0">
                      <a:pos x="connsiteX1" y="connsiteY1"/>
                    </a:cxn>
                    <a:cxn ang="0">
                      <a:pos x="connsiteX2" y="connsiteY2"/>
                    </a:cxn>
                    <a:cxn ang="0">
                      <a:pos x="connsiteX3" y="connsiteY3"/>
                    </a:cxn>
                  </a:cxnLst>
                  <a:rect l="l" t="t" r="r" b="b"/>
                  <a:pathLst>
                    <a:path w="2282949" h="1397424">
                      <a:moveTo>
                        <a:pt x="0" y="0"/>
                      </a:moveTo>
                      <a:lnTo>
                        <a:pt x="2217513" y="7222"/>
                      </a:lnTo>
                      <a:lnTo>
                        <a:pt x="2282950" y="1397424"/>
                      </a:lnTo>
                      <a:lnTo>
                        <a:pt x="68657" y="1324045"/>
                      </a:lnTo>
                    </a:path>
                  </a:pathLst>
                </a:custGeom>
                <a:solidFill>
                  <a:srgbClr val="2D2D2D"/>
                </a:solidFill>
                <a:ln w="12879" cap="flat">
                  <a:noFill/>
                  <a:prstDash val="solid"/>
                  <a:miter/>
                </a:ln>
              </p:spPr>
              <p:txBody>
                <a:bodyPr rtlCol="0" anchor="ctr"/>
                <a:lstStyle/>
                <a:p>
                  <a:endParaRPr lang="en-IL"/>
                </a:p>
              </p:txBody>
            </p:sp>
            <p:sp>
              <p:nvSpPr>
                <p:cNvPr id="165" name="Freeform 164">
                  <a:extLst>
                    <a:ext uri="{FF2B5EF4-FFF2-40B4-BE49-F238E27FC236}">
                      <a16:creationId xmlns:a16="http://schemas.microsoft.com/office/drawing/2014/main" id="{1D760A07-6306-ADED-0F88-ED5CCB29177D}"/>
                    </a:ext>
                  </a:extLst>
                </p:cNvPr>
                <p:cNvSpPr/>
                <p:nvPr/>
              </p:nvSpPr>
              <p:spPr>
                <a:xfrm>
                  <a:off x="11432228" y="8401856"/>
                  <a:ext cx="2264829" cy="1346831"/>
                </a:xfrm>
                <a:custGeom>
                  <a:avLst/>
                  <a:gdLst>
                    <a:gd name="connsiteX0" fmla="*/ 13312 w 2264829"/>
                    <a:gd name="connsiteY0" fmla="*/ 47177 h 1346831"/>
                    <a:gd name="connsiteX1" fmla="*/ 2242290 w 2264829"/>
                    <a:gd name="connsiteY1" fmla="*/ 47177 h 1346831"/>
                    <a:gd name="connsiteX2" fmla="*/ 13312 w 2264829"/>
                    <a:gd name="connsiteY2" fmla="*/ 47177 h 1346831"/>
                    <a:gd name="connsiteX3" fmla="*/ 2242290 w 2264829"/>
                    <a:gd name="connsiteY3" fmla="*/ 47177 h 1346831"/>
                    <a:gd name="connsiteX4" fmla="*/ 2242290 w 2264829"/>
                    <a:gd name="connsiteY4" fmla="*/ 47177 h 1346831"/>
                    <a:gd name="connsiteX5" fmla="*/ 2242290 w 2264829"/>
                    <a:gd name="connsiteY5" fmla="*/ 1346591 h 1346831"/>
                    <a:gd name="connsiteX6" fmla="*/ 2242290 w 2264829"/>
                    <a:gd name="connsiteY6" fmla="*/ 47177 h 1346831"/>
                    <a:gd name="connsiteX7" fmla="*/ 2242290 w 2264829"/>
                    <a:gd name="connsiteY7" fmla="*/ 1346591 h 1346831"/>
                    <a:gd name="connsiteX8" fmla="*/ 2242290 w 2264829"/>
                    <a:gd name="connsiteY8" fmla="*/ 1346591 h 1346831"/>
                    <a:gd name="connsiteX9" fmla="*/ 13312 w 2264829"/>
                    <a:gd name="connsiteY9" fmla="*/ 1346591 h 1346831"/>
                    <a:gd name="connsiteX10" fmla="*/ 2242290 w 2264829"/>
                    <a:gd name="connsiteY10" fmla="*/ 1346591 h 1346831"/>
                    <a:gd name="connsiteX11" fmla="*/ 13312 w 2264829"/>
                    <a:gd name="connsiteY11" fmla="*/ 1346591 h 1346831"/>
                    <a:gd name="connsiteX12" fmla="*/ 13312 w 2264829"/>
                    <a:gd name="connsiteY12" fmla="*/ 1346591 h 1346831"/>
                    <a:gd name="connsiteX13" fmla="*/ 13312 w 2264829"/>
                    <a:gd name="connsiteY13" fmla="*/ 47177 h 1346831"/>
                    <a:gd name="connsiteX14" fmla="*/ 13312 w 2264829"/>
                    <a:gd name="connsiteY14" fmla="*/ 1346591 h 1346831"/>
                    <a:gd name="connsiteX15" fmla="*/ 13312 w 2264829"/>
                    <a:gd name="connsiteY15" fmla="*/ 47177 h 1346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64829" h="1346831">
                      <a:moveTo>
                        <a:pt x="13312" y="47177"/>
                      </a:moveTo>
                      <a:cubicBezTo>
                        <a:pt x="731830" y="-18594"/>
                        <a:pt x="1471216" y="-12791"/>
                        <a:pt x="2242290" y="47177"/>
                      </a:cubicBezTo>
                      <a:moveTo>
                        <a:pt x="13312" y="47177"/>
                      </a:moveTo>
                      <a:cubicBezTo>
                        <a:pt x="569397" y="30541"/>
                        <a:pt x="1096242" y="22932"/>
                        <a:pt x="2242290" y="47177"/>
                      </a:cubicBezTo>
                      <a:moveTo>
                        <a:pt x="2242290" y="47177"/>
                      </a:moveTo>
                      <a:cubicBezTo>
                        <a:pt x="2221036" y="330762"/>
                        <a:pt x="2302317" y="719839"/>
                        <a:pt x="2242290" y="1346591"/>
                      </a:cubicBezTo>
                      <a:moveTo>
                        <a:pt x="2242290" y="47177"/>
                      </a:moveTo>
                      <a:cubicBezTo>
                        <a:pt x="2225286" y="438445"/>
                        <a:pt x="2241775" y="800439"/>
                        <a:pt x="2242290" y="1346591"/>
                      </a:cubicBezTo>
                      <a:moveTo>
                        <a:pt x="2242290" y="1346591"/>
                      </a:moveTo>
                      <a:cubicBezTo>
                        <a:pt x="1464647" y="1327891"/>
                        <a:pt x="628523" y="1349298"/>
                        <a:pt x="13312" y="1346591"/>
                      </a:cubicBezTo>
                      <a:moveTo>
                        <a:pt x="2242290" y="1346591"/>
                      </a:moveTo>
                      <a:cubicBezTo>
                        <a:pt x="1449447" y="1327375"/>
                        <a:pt x="667682" y="1316801"/>
                        <a:pt x="13312" y="1346591"/>
                      </a:cubicBezTo>
                      <a:moveTo>
                        <a:pt x="13312" y="1346591"/>
                      </a:moveTo>
                      <a:cubicBezTo>
                        <a:pt x="-32803" y="970410"/>
                        <a:pt x="59427" y="610222"/>
                        <a:pt x="13312" y="47177"/>
                      </a:cubicBezTo>
                      <a:moveTo>
                        <a:pt x="13312" y="1346591"/>
                      </a:moveTo>
                      <a:cubicBezTo>
                        <a:pt x="3265" y="851766"/>
                        <a:pt x="21170" y="408913"/>
                        <a:pt x="13312" y="47177"/>
                      </a:cubicBezTo>
                    </a:path>
                  </a:pathLst>
                </a:custGeom>
                <a:noFill/>
                <a:ln w="38637" cap="rnd">
                  <a:solidFill>
                    <a:srgbClr val="677B8F"/>
                  </a:solidFill>
                  <a:prstDash val="solid"/>
                  <a:round/>
                </a:ln>
              </p:spPr>
              <p:txBody>
                <a:bodyPr rtlCol="0" anchor="ctr"/>
                <a:lstStyle/>
                <a:p>
                  <a:endParaRPr lang="en-IL"/>
                </a:p>
              </p:txBody>
            </p:sp>
          </p:grpSp>
          <p:sp>
            <p:nvSpPr>
              <p:cNvPr id="166" name="TextBox 165">
                <a:extLst>
                  <a:ext uri="{FF2B5EF4-FFF2-40B4-BE49-F238E27FC236}">
                    <a16:creationId xmlns:a16="http://schemas.microsoft.com/office/drawing/2014/main" id="{3F8B6B52-D98C-9999-C07E-0FEED0F6E155}"/>
                  </a:ext>
                </a:extLst>
              </p:cNvPr>
              <p:cNvSpPr txBox="1"/>
              <p:nvPr/>
            </p:nvSpPr>
            <p:spPr>
              <a:xfrm>
                <a:off x="11759626" y="8671306"/>
                <a:ext cx="1590499" cy="830997"/>
              </a:xfrm>
              <a:prstGeom prst="rect">
                <a:avLst/>
              </a:prstGeom>
              <a:noFill/>
            </p:spPr>
            <p:txBody>
              <a:bodyPr wrap="none" rtlCol="0">
                <a:spAutoFit/>
              </a:bodyPr>
              <a:lstStyle/>
              <a:p>
                <a:pPr algn="ctr"/>
                <a:r>
                  <a:rPr lang="en-IL" sz="2400" spc="0" baseline="0" dirty="0">
                    <a:ln/>
                    <a:solidFill>
                      <a:srgbClr val="F4F4F4"/>
                    </a:solidFill>
                    <a:latin typeface="Comic Sans MS"/>
                    <a:sym typeface="Comic Sans MS"/>
                    <a:rtl val="0"/>
                  </a:rPr>
                  <a:t>Enemy AI</a:t>
                </a:r>
                <a:br>
                  <a:rPr lang="en-IL" sz="2400" dirty="0">
                    <a:ln/>
                    <a:solidFill>
                      <a:srgbClr val="F4F4F4"/>
                    </a:solidFill>
                    <a:latin typeface="Comic Sans MS"/>
                    <a:sym typeface="Comic Sans MS"/>
                    <a:rtl val="0"/>
                  </a:rPr>
                </a:br>
                <a:r>
                  <a:rPr lang="en-IL" sz="2400" dirty="0">
                    <a:ln/>
                    <a:solidFill>
                      <a:srgbClr val="F4F4F4"/>
                    </a:solidFill>
                    <a:latin typeface="Comic Sans MS"/>
                    <a:sym typeface="Comic Sans MS"/>
                    <a:rtl val="0"/>
                  </a:rPr>
                  <a:t>System</a:t>
                </a:r>
                <a:endParaRPr lang="en-IL" sz="2400" spc="0" baseline="0" dirty="0">
                  <a:ln/>
                  <a:solidFill>
                    <a:srgbClr val="F4F4F4"/>
                  </a:solidFill>
                  <a:latin typeface="Comic Sans MS"/>
                  <a:sym typeface="Comic Sans MS"/>
                  <a:rtl val="0"/>
                </a:endParaRPr>
              </a:p>
            </p:txBody>
          </p:sp>
        </p:grpSp>
        <p:grpSp>
          <p:nvGrpSpPr>
            <p:cNvPr id="167" name="Graphic 145">
              <a:extLst>
                <a:ext uri="{FF2B5EF4-FFF2-40B4-BE49-F238E27FC236}">
                  <a16:creationId xmlns:a16="http://schemas.microsoft.com/office/drawing/2014/main" id="{18BB2597-E77D-2DEF-117A-B92EBF82EAB4}"/>
                </a:ext>
              </a:extLst>
            </p:cNvPr>
            <p:cNvGrpSpPr/>
            <p:nvPr/>
          </p:nvGrpSpPr>
          <p:grpSpPr>
            <a:xfrm>
              <a:off x="6178388" y="5371372"/>
              <a:ext cx="2739835" cy="1325334"/>
              <a:chOff x="6178388" y="5371372"/>
              <a:chExt cx="2739835" cy="1325334"/>
            </a:xfrm>
          </p:grpSpPr>
          <p:grpSp>
            <p:nvGrpSpPr>
              <p:cNvPr id="168" name="Graphic 145">
                <a:extLst>
                  <a:ext uri="{FF2B5EF4-FFF2-40B4-BE49-F238E27FC236}">
                    <a16:creationId xmlns:a16="http://schemas.microsoft.com/office/drawing/2014/main" id="{59279FD2-768A-D467-4E21-F99AAB794D9B}"/>
                  </a:ext>
                </a:extLst>
              </p:cNvPr>
              <p:cNvGrpSpPr/>
              <p:nvPr/>
            </p:nvGrpSpPr>
            <p:grpSpPr>
              <a:xfrm>
                <a:off x="6178388" y="5371372"/>
                <a:ext cx="2739835" cy="1325334"/>
                <a:chOff x="6178388" y="5371372"/>
                <a:chExt cx="2739835" cy="1325334"/>
              </a:xfrm>
            </p:grpSpPr>
            <p:sp>
              <p:nvSpPr>
                <p:cNvPr id="169" name="Freeform 168">
                  <a:extLst>
                    <a:ext uri="{FF2B5EF4-FFF2-40B4-BE49-F238E27FC236}">
                      <a16:creationId xmlns:a16="http://schemas.microsoft.com/office/drawing/2014/main" id="{E16CCB47-77F3-DA80-7532-744E223DA33C}"/>
                    </a:ext>
                  </a:extLst>
                </p:cNvPr>
                <p:cNvSpPr/>
                <p:nvPr/>
              </p:nvSpPr>
              <p:spPr>
                <a:xfrm>
                  <a:off x="6185081" y="5371372"/>
                  <a:ext cx="2709063" cy="1299413"/>
                </a:xfrm>
                <a:custGeom>
                  <a:avLst/>
                  <a:gdLst>
                    <a:gd name="connsiteX0" fmla="*/ 0 w 2709063"/>
                    <a:gd name="connsiteY0" fmla="*/ 0 h 1299413"/>
                    <a:gd name="connsiteX1" fmla="*/ 2709063 w 2709063"/>
                    <a:gd name="connsiteY1" fmla="*/ 0 h 1299413"/>
                    <a:gd name="connsiteX2" fmla="*/ 2709063 w 2709063"/>
                    <a:gd name="connsiteY2" fmla="*/ 1299414 h 1299413"/>
                    <a:gd name="connsiteX3" fmla="*/ 0 w 2709063"/>
                    <a:gd name="connsiteY3" fmla="*/ 1299414 h 1299413"/>
                  </a:gdLst>
                  <a:ahLst/>
                  <a:cxnLst>
                    <a:cxn ang="0">
                      <a:pos x="connsiteX0" y="connsiteY0"/>
                    </a:cxn>
                    <a:cxn ang="0">
                      <a:pos x="connsiteX1" y="connsiteY1"/>
                    </a:cxn>
                    <a:cxn ang="0">
                      <a:pos x="connsiteX2" y="connsiteY2"/>
                    </a:cxn>
                    <a:cxn ang="0">
                      <a:pos x="connsiteX3" y="connsiteY3"/>
                    </a:cxn>
                  </a:cxnLst>
                  <a:rect l="l" t="t" r="r" b="b"/>
                  <a:pathLst>
                    <a:path w="2709063" h="1299413">
                      <a:moveTo>
                        <a:pt x="0" y="0"/>
                      </a:moveTo>
                      <a:lnTo>
                        <a:pt x="2709063" y="0"/>
                      </a:lnTo>
                      <a:lnTo>
                        <a:pt x="2709063" y="1299414"/>
                      </a:lnTo>
                      <a:lnTo>
                        <a:pt x="0" y="1299414"/>
                      </a:lnTo>
                      <a:close/>
                    </a:path>
                  </a:pathLst>
                </a:custGeom>
                <a:noFill/>
                <a:ln w="12879" cap="flat">
                  <a:noFill/>
                  <a:prstDash val="solid"/>
                  <a:miter/>
                </a:ln>
              </p:spPr>
              <p:txBody>
                <a:bodyPr rtlCol="0" anchor="ctr"/>
                <a:lstStyle/>
                <a:p>
                  <a:endParaRPr lang="en-IL"/>
                </a:p>
              </p:txBody>
            </p:sp>
            <p:sp>
              <p:nvSpPr>
                <p:cNvPr id="170" name="Freeform 169">
                  <a:extLst>
                    <a:ext uri="{FF2B5EF4-FFF2-40B4-BE49-F238E27FC236}">
                      <a16:creationId xmlns:a16="http://schemas.microsoft.com/office/drawing/2014/main" id="{AB48A2B8-0069-8EC7-DA88-970A428FA305}"/>
                    </a:ext>
                  </a:extLst>
                </p:cNvPr>
                <p:cNvSpPr/>
                <p:nvPr/>
              </p:nvSpPr>
              <p:spPr>
                <a:xfrm>
                  <a:off x="6196288" y="5372791"/>
                  <a:ext cx="2667714" cy="1323916"/>
                </a:xfrm>
                <a:custGeom>
                  <a:avLst/>
                  <a:gdLst>
                    <a:gd name="connsiteX0" fmla="*/ 0 w 2667714"/>
                    <a:gd name="connsiteY0" fmla="*/ 6190 h 1323916"/>
                    <a:gd name="connsiteX1" fmla="*/ 2661145 w 2667714"/>
                    <a:gd name="connsiteY1" fmla="*/ 0 h 1323916"/>
                    <a:gd name="connsiteX2" fmla="*/ 2667714 w 2667714"/>
                    <a:gd name="connsiteY2" fmla="*/ 1308054 h 1323916"/>
                    <a:gd name="connsiteX3" fmla="*/ 18807 w 2667714"/>
                    <a:gd name="connsiteY3" fmla="*/ 1323916 h 1323916"/>
                  </a:gdLst>
                  <a:ahLst/>
                  <a:cxnLst>
                    <a:cxn ang="0">
                      <a:pos x="connsiteX0" y="connsiteY0"/>
                    </a:cxn>
                    <a:cxn ang="0">
                      <a:pos x="connsiteX1" y="connsiteY1"/>
                    </a:cxn>
                    <a:cxn ang="0">
                      <a:pos x="connsiteX2" y="connsiteY2"/>
                    </a:cxn>
                    <a:cxn ang="0">
                      <a:pos x="connsiteX3" y="connsiteY3"/>
                    </a:cxn>
                  </a:cxnLst>
                  <a:rect l="l" t="t" r="r" b="b"/>
                  <a:pathLst>
                    <a:path w="2667714" h="1323916">
                      <a:moveTo>
                        <a:pt x="0" y="6190"/>
                      </a:moveTo>
                      <a:lnTo>
                        <a:pt x="2661145" y="0"/>
                      </a:lnTo>
                      <a:lnTo>
                        <a:pt x="2667714" y="1308054"/>
                      </a:lnTo>
                      <a:lnTo>
                        <a:pt x="18807" y="1323916"/>
                      </a:lnTo>
                    </a:path>
                  </a:pathLst>
                </a:custGeom>
                <a:solidFill>
                  <a:srgbClr val="2D2D2D"/>
                </a:solidFill>
                <a:ln w="12879" cap="flat">
                  <a:noFill/>
                  <a:prstDash val="solid"/>
                  <a:miter/>
                </a:ln>
              </p:spPr>
              <p:txBody>
                <a:bodyPr rtlCol="0" anchor="ctr"/>
                <a:lstStyle/>
                <a:p>
                  <a:endParaRPr lang="en-IL"/>
                </a:p>
              </p:txBody>
            </p:sp>
            <p:sp>
              <p:nvSpPr>
                <p:cNvPr id="171" name="Freeform 170">
                  <a:extLst>
                    <a:ext uri="{FF2B5EF4-FFF2-40B4-BE49-F238E27FC236}">
                      <a16:creationId xmlns:a16="http://schemas.microsoft.com/office/drawing/2014/main" id="{68A2AE55-6DAD-2B30-A296-C43A17F9B86F}"/>
                    </a:ext>
                  </a:extLst>
                </p:cNvPr>
                <p:cNvSpPr/>
                <p:nvPr/>
              </p:nvSpPr>
              <p:spPr>
                <a:xfrm>
                  <a:off x="6178388" y="5371372"/>
                  <a:ext cx="2739835" cy="1304923"/>
                </a:xfrm>
                <a:custGeom>
                  <a:avLst/>
                  <a:gdLst>
                    <a:gd name="connsiteX0" fmla="*/ 6693 w 2739835"/>
                    <a:gd name="connsiteY0" fmla="*/ 0 h 1304923"/>
                    <a:gd name="connsiteX1" fmla="*/ 2715756 w 2739835"/>
                    <a:gd name="connsiteY1" fmla="*/ 0 h 1304923"/>
                    <a:gd name="connsiteX2" fmla="*/ 6693 w 2739835"/>
                    <a:gd name="connsiteY2" fmla="*/ 0 h 1304923"/>
                    <a:gd name="connsiteX3" fmla="*/ 2715756 w 2739835"/>
                    <a:gd name="connsiteY3" fmla="*/ 0 h 1304923"/>
                    <a:gd name="connsiteX4" fmla="*/ 2715756 w 2739835"/>
                    <a:gd name="connsiteY4" fmla="*/ 0 h 1304923"/>
                    <a:gd name="connsiteX5" fmla="*/ 2715756 w 2739835"/>
                    <a:gd name="connsiteY5" fmla="*/ 1299414 h 1304923"/>
                    <a:gd name="connsiteX6" fmla="*/ 2715756 w 2739835"/>
                    <a:gd name="connsiteY6" fmla="*/ 0 h 1304923"/>
                    <a:gd name="connsiteX7" fmla="*/ 2715756 w 2739835"/>
                    <a:gd name="connsiteY7" fmla="*/ 1299414 h 1304923"/>
                    <a:gd name="connsiteX8" fmla="*/ 2715756 w 2739835"/>
                    <a:gd name="connsiteY8" fmla="*/ 1299414 h 1304923"/>
                    <a:gd name="connsiteX9" fmla="*/ 6693 w 2739835"/>
                    <a:gd name="connsiteY9" fmla="*/ 1299414 h 1304923"/>
                    <a:gd name="connsiteX10" fmla="*/ 2715756 w 2739835"/>
                    <a:gd name="connsiteY10" fmla="*/ 1299414 h 1304923"/>
                    <a:gd name="connsiteX11" fmla="*/ 6693 w 2739835"/>
                    <a:gd name="connsiteY11" fmla="*/ 1299414 h 1304923"/>
                    <a:gd name="connsiteX12" fmla="*/ 6693 w 2739835"/>
                    <a:gd name="connsiteY12" fmla="*/ 1299414 h 1304923"/>
                    <a:gd name="connsiteX13" fmla="*/ 6693 w 2739835"/>
                    <a:gd name="connsiteY13" fmla="*/ 0 h 1304923"/>
                    <a:gd name="connsiteX14" fmla="*/ 6693 w 2739835"/>
                    <a:gd name="connsiteY14" fmla="*/ 1299414 h 1304923"/>
                    <a:gd name="connsiteX15" fmla="*/ 6693 w 2739835"/>
                    <a:gd name="connsiteY15" fmla="*/ 0 h 1304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39835" h="1304923">
                      <a:moveTo>
                        <a:pt x="6693" y="0"/>
                      </a:moveTo>
                      <a:cubicBezTo>
                        <a:pt x="854411" y="43460"/>
                        <a:pt x="1719776" y="53132"/>
                        <a:pt x="2715756" y="0"/>
                      </a:cubicBezTo>
                      <a:moveTo>
                        <a:pt x="6693" y="0"/>
                      </a:moveTo>
                      <a:cubicBezTo>
                        <a:pt x="854539" y="51069"/>
                        <a:pt x="1730467" y="26566"/>
                        <a:pt x="2715756" y="0"/>
                      </a:cubicBezTo>
                      <a:moveTo>
                        <a:pt x="2715756" y="0"/>
                      </a:moveTo>
                      <a:cubicBezTo>
                        <a:pt x="2768956" y="385336"/>
                        <a:pt x="2717689" y="682463"/>
                        <a:pt x="2715756" y="1299414"/>
                      </a:cubicBezTo>
                      <a:moveTo>
                        <a:pt x="2715756" y="0"/>
                      </a:moveTo>
                      <a:cubicBezTo>
                        <a:pt x="2734950" y="353225"/>
                        <a:pt x="2723099" y="677434"/>
                        <a:pt x="2715756" y="1299414"/>
                      </a:cubicBezTo>
                      <a:moveTo>
                        <a:pt x="2715756" y="1299414"/>
                      </a:moveTo>
                      <a:cubicBezTo>
                        <a:pt x="1852195" y="1318500"/>
                        <a:pt x="995718" y="1280328"/>
                        <a:pt x="6693" y="1299414"/>
                      </a:cubicBezTo>
                      <a:moveTo>
                        <a:pt x="2715756" y="1299414"/>
                      </a:moveTo>
                      <a:cubicBezTo>
                        <a:pt x="1673918" y="1288968"/>
                        <a:pt x="591246" y="1254277"/>
                        <a:pt x="6693" y="1299414"/>
                      </a:cubicBezTo>
                      <a:moveTo>
                        <a:pt x="6693" y="1299414"/>
                      </a:moveTo>
                      <a:cubicBezTo>
                        <a:pt x="42374" y="999708"/>
                        <a:pt x="45208" y="660153"/>
                        <a:pt x="6693" y="0"/>
                      </a:cubicBezTo>
                      <a:moveTo>
                        <a:pt x="6693" y="1299414"/>
                      </a:moveTo>
                      <a:cubicBezTo>
                        <a:pt x="-10568" y="865459"/>
                        <a:pt x="11588" y="481541"/>
                        <a:pt x="6693" y="0"/>
                      </a:cubicBezTo>
                    </a:path>
                  </a:pathLst>
                </a:custGeom>
                <a:noFill/>
                <a:ln w="38637" cap="rnd">
                  <a:solidFill>
                    <a:srgbClr val="677B8F"/>
                  </a:solidFill>
                  <a:prstDash val="solid"/>
                  <a:round/>
                </a:ln>
              </p:spPr>
              <p:txBody>
                <a:bodyPr rtlCol="0" anchor="ctr"/>
                <a:lstStyle/>
                <a:p>
                  <a:endParaRPr lang="en-IL"/>
                </a:p>
              </p:txBody>
            </p:sp>
          </p:grpSp>
          <p:sp>
            <p:nvSpPr>
              <p:cNvPr id="172" name="TextBox 171">
                <a:extLst>
                  <a:ext uri="{FF2B5EF4-FFF2-40B4-BE49-F238E27FC236}">
                    <a16:creationId xmlns:a16="http://schemas.microsoft.com/office/drawing/2014/main" id="{A95671B5-151A-A99F-93B4-CA631AE0670B}"/>
                  </a:ext>
                </a:extLst>
              </p:cNvPr>
              <p:cNvSpPr txBox="1"/>
              <p:nvPr/>
            </p:nvSpPr>
            <p:spPr>
              <a:xfrm>
                <a:off x="6303673" y="5607903"/>
                <a:ext cx="2459327" cy="830997"/>
              </a:xfrm>
              <a:prstGeom prst="rect">
                <a:avLst/>
              </a:prstGeom>
              <a:noFill/>
            </p:spPr>
            <p:txBody>
              <a:bodyPr wrap="none" rtlCol="0">
                <a:spAutoFit/>
              </a:bodyPr>
              <a:lstStyle/>
              <a:p>
                <a:pPr algn="ctr"/>
                <a:r>
                  <a:rPr lang="en-IL" sz="2400" spc="0" baseline="0" dirty="0">
                    <a:ln/>
                    <a:solidFill>
                      <a:srgbClr val="F4F4F4"/>
                    </a:solidFill>
                    <a:latin typeface="Comic Sans MS"/>
                    <a:sym typeface="Comic Sans MS"/>
                    <a:rtl val="0"/>
                  </a:rPr>
                  <a:t>Game Managers</a:t>
                </a:r>
                <a:br>
                  <a:rPr lang="en-IL" sz="2400" dirty="0">
                    <a:ln/>
                    <a:solidFill>
                      <a:srgbClr val="F4F4F4"/>
                    </a:solidFill>
                    <a:latin typeface="Comic Sans MS"/>
                    <a:sym typeface="Comic Sans MS"/>
                    <a:rtl val="0"/>
                  </a:rPr>
                </a:br>
                <a:r>
                  <a:rPr lang="en-IL" sz="2400" dirty="0">
                    <a:ln/>
                    <a:solidFill>
                      <a:srgbClr val="F4F4F4"/>
                    </a:solidFill>
                    <a:latin typeface="Comic Sans MS"/>
                    <a:sym typeface="Comic Sans MS"/>
                    <a:rtl val="0"/>
                  </a:rPr>
                  <a:t>(Orchestration)</a:t>
                </a:r>
                <a:endParaRPr lang="en-IL" sz="2400" spc="0" baseline="0" dirty="0">
                  <a:ln/>
                  <a:solidFill>
                    <a:srgbClr val="F4F4F4"/>
                  </a:solidFill>
                  <a:latin typeface="Comic Sans MS"/>
                  <a:sym typeface="Comic Sans MS"/>
                  <a:rtl val="0"/>
                </a:endParaRPr>
              </a:p>
            </p:txBody>
          </p:sp>
        </p:grpSp>
        <p:grpSp>
          <p:nvGrpSpPr>
            <p:cNvPr id="173" name="Graphic 145">
              <a:extLst>
                <a:ext uri="{FF2B5EF4-FFF2-40B4-BE49-F238E27FC236}">
                  <a16:creationId xmlns:a16="http://schemas.microsoft.com/office/drawing/2014/main" id="{D7AE3A72-7A2F-4C64-808F-41D50B58EFED}"/>
                </a:ext>
              </a:extLst>
            </p:cNvPr>
            <p:cNvGrpSpPr/>
            <p:nvPr/>
          </p:nvGrpSpPr>
          <p:grpSpPr>
            <a:xfrm>
              <a:off x="15050818" y="5333199"/>
              <a:ext cx="2294995" cy="1377841"/>
              <a:chOff x="15050818" y="5333199"/>
              <a:chExt cx="2294995" cy="1377841"/>
            </a:xfrm>
          </p:grpSpPr>
          <p:grpSp>
            <p:nvGrpSpPr>
              <p:cNvPr id="174" name="Graphic 145">
                <a:extLst>
                  <a:ext uri="{FF2B5EF4-FFF2-40B4-BE49-F238E27FC236}">
                    <a16:creationId xmlns:a16="http://schemas.microsoft.com/office/drawing/2014/main" id="{08E195DD-95A7-CB93-B0B8-82580C179601}"/>
                  </a:ext>
                </a:extLst>
              </p:cNvPr>
              <p:cNvGrpSpPr/>
              <p:nvPr/>
            </p:nvGrpSpPr>
            <p:grpSpPr>
              <a:xfrm>
                <a:off x="15050818" y="5333199"/>
                <a:ext cx="2294995" cy="1377841"/>
                <a:chOff x="15050818" y="5333199"/>
                <a:chExt cx="2294995" cy="1377841"/>
              </a:xfrm>
            </p:grpSpPr>
            <p:sp>
              <p:nvSpPr>
                <p:cNvPr id="175" name="Freeform 174">
                  <a:extLst>
                    <a:ext uri="{FF2B5EF4-FFF2-40B4-BE49-F238E27FC236}">
                      <a16:creationId xmlns:a16="http://schemas.microsoft.com/office/drawing/2014/main" id="{314CA037-55E8-2A80-4A5A-21CAB1E1EF6C}"/>
                    </a:ext>
                  </a:extLst>
                </p:cNvPr>
                <p:cNvSpPr/>
                <p:nvPr/>
              </p:nvSpPr>
              <p:spPr>
                <a:xfrm>
                  <a:off x="15073168" y="5371243"/>
                  <a:ext cx="2255770" cy="1299413"/>
                </a:xfrm>
                <a:custGeom>
                  <a:avLst/>
                  <a:gdLst>
                    <a:gd name="connsiteX0" fmla="*/ 0 w 2255770"/>
                    <a:gd name="connsiteY0" fmla="*/ 0 h 1299413"/>
                    <a:gd name="connsiteX1" fmla="*/ 2255771 w 2255770"/>
                    <a:gd name="connsiteY1" fmla="*/ 0 h 1299413"/>
                    <a:gd name="connsiteX2" fmla="*/ 2255771 w 2255770"/>
                    <a:gd name="connsiteY2" fmla="*/ 1299414 h 1299413"/>
                    <a:gd name="connsiteX3" fmla="*/ 0 w 2255770"/>
                    <a:gd name="connsiteY3" fmla="*/ 1299414 h 1299413"/>
                  </a:gdLst>
                  <a:ahLst/>
                  <a:cxnLst>
                    <a:cxn ang="0">
                      <a:pos x="connsiteX0" y="connsiteY0"/>
                    </a:cxn>
                    <a:cxn ang="0">
                      <a:pos x="connsiteX1" y="connsiteY1"/>
                    </a:cxn>
                    <a:cxn ang="0">
                      <a:pos x="connsiteX2" y="connsiteY2"/>
                    </a:cxn>
                    <a:cxn ang="0">
                      <a:pos x="connsiteX3" y="connsiteY3"/>
                    </a:cxn>
                  </a:cxnLst>
                  <a:rect l="l" t="t" r="r" b="b"/>
                  <a:pathLst>
                    <a:path w="2255770" h="1299413">
                      <a:moveTo>
                        <a:pt x="0" y="0"/>
                      </a:moveTo>
                      <a:lnTo>
                        <a:pt x="2255771" y="0"/>
                      </a:lnTo>
                      <a:lnTo>
                        <a:pt x="2255771" y="1299414"/>
                      </a:lnTo>
                      <a:lnTo>
                        <a:pt x="0" y="1299414"/>
                      </a:lnTo>
                      <a:close/>
                    </a:path>
                  </a:pathLst>
                </a:custGeom>
                <a:noFill/>
                <a:ln w="12879" cap="flat">
                  <a:noFill/>
                  <a:prstDash val="solid"/>
                  <a:miter/>
                </a:ln>
              </p:spPr>
              <p:txBody>
                <a:bodyPr rtlCol="0" anchor="ctr"/>
                <a:lstStyle/>
                <a:p>
                  <a:endParaRPr lang="en-IL"/>
                </a:p>
              </p:txBody>
            </p:sp>
            <p:sp>
              <p:nvSpPr>
                <p:cNvPr id="176" name="Freeform 175">
                  <a:extLst>
                    <a:ext uri="{FF2B5EF4-FFF2-40B4-BE49-F238E27FC236}">
                      <a16:creationId xmlns:a16="http://schemas.microsoft.com/office/drawing/2014/main" id="{D8416E4D-B6BC-677B-D764-BC6094D81A8E}"/>
                    </a:ext>
                  </a:extLst>
                </p:cNvPr>
                <p:cNvSpPr/>
                <p:nvPr/>
              </p:nvSpPr>
              <p:spPr>
                <a:xfrm>
                  <a:off x="15092748" y="5333199"/>
                  <a:ext cx="2253065" cy="1311407"/>
                </a:xfrm>
                <a:custGeom>
                  <a:avLst/>
                  <a:gdLst>
                    <a:gd name="connsiteX0" fmla="*/ 30915 w 2253065"/>
                    <a:gd name="connsiteY0" fmla="*/ 0 h 1311407"/>
                    <a:gd name="connsiteX1" fmla="*/ 2202442 w 2253065"/>
                    <a:gd name="connsiteY1" fmla="*/ 83696 h 1311407"/>
                    <a:gd name="connsiteX2" fmla="*/ 2253065 w 2253065"/>
                    <a:gd name="connsiteY2" fmla="*/ 1309602 h 1311407"/>
                    <a:gd name="connsiteX3" fmla="*/ 0 w 2253065"/>
                    <a:gd name="connsiteY3" fmla="*/ 1311407 h 1311407"/>
                  </a:gdLst>
                  <a:ahLst/>
                  <a:cxnLst>
                    <a:cxn ang="0">
                      <a:pos x="connsiteX0" y="connsiteY0"/>
                    </a:cxn>
                    <a:cxn ang="0">
                      <a:pos x="connsiteX1" y="connsiteY1"/>
                    </a:cxn>
                    <a:cxn ang="0">
                      <a:pos x="connsiteX2" y="connsiteY2"/>
                    </a:cxn>
                    <a:cxn ang="0">
                      <a:pos x="connsiteX3" y="connsiteY3"/>
                    </a:cxn>
                  </a:cxnLst>
                  <a:rect l="l" t="t" r="r" b="b"/>
                  <a:pathLst>
                    <a:path w="2253065" h="1311407">
                      <a:moveTo>
                        <a:pt x="30915" y="0"/>
                      </a:moveTo>
                      <a:lnTo>
                        <a:pt x="2202442" y="83696"/>
                      </a:lnTo>
                      <a:lnTo>
                        <a:pt x="2253065" y="1309602"/>
                      </a:lnTo>
                      <a:lnTo>
                        <a:pt x="0" y="1311407"/>
                      </a:lnTo>
                    </a:path>
                  </a:pathLst>
                </a:custGeom>
                <a:solidFill>
                  <a:srgbClr val="2D2D2D"/>
                </a:solidFill>
                <a:ln w="12879" cap="flat">
                  <a:noFill/>
                  <a:prstDash val="solid"/>
                  <a:miter/>
                </a:ln>
              </p:spPr>
              <p:txBody>
                <a:bodyPr rtlCol="0" anchor="ctr"/>
                <a:lstStyle/>
                <a:p>
                  <a:endParaRPr lang="en-IL"/>
                </a:p>
              </p:txBody>
            </p:sp>
            <p:sp>
              <p:nvSpPr>
                <p:cNvPr id="177" name="Freeform 176">
                  <a:extLst>
                    <a:ext uri="{FF2B5EF4-FFF2-40B4-BE49-F238E27FC236}">
                      <a16:creationId xmlns:a16="http://schemas.microsoft.com/office/drawing/2014/main" id="{0291AB9A-47E7-E063-06D0-0D277F8FBBC9}"/>
                    </a:ext>
                  </a:extLst>
                </p:cNvPr>
                <p:cNvSpPr/>
                <p:nvPr/>
              </p:nvSpPr>
              <p:spPr>
                <a:xfrm>
                  <a:off x="15050818" y="5350832"/>
                  <a:ext cx="2285763" cy="1360208"/>
                </a:xfrm>
                <a:custGeom>
                  <a:avLst/>
                  <a:gdLst>
                    <a:gd name="connsiteX0" fmla="*/ 22350 w 2285763"/>
                    <a:gd name="connsiteY0" fmla="*/ 20411 h 1360208"/>
                    <a:gd name="connsiteX1" fmla="*/ 2278121 w 2285763"/>
                    <a:gd name="connsiteY1" fmla="*/ 20411 h 1360208"/>
                    <a:gd name="connsiteX2" fmla="*/ 22350 w 2285763"/>
                    <a:gd name="connsiteY2" fmla="*/ 20411 h 1360208"/>
                    <a:gd name="connsiteX3" fmla="*/ 2278121 w 2285763"/>
                    <a:gd name="connsiteY3" fmla="*/ 20411 h 1360208"/>
                    <a:gd name="connsiteX4" fmla="*/ 2278121 w 2285763"/>
                    <a:gd name="connsiteY4" fmla="*/ 20411 h 1360208"/>
                    <a:gd name="connsiteX5" fmla="*/ 2278121 w 2285763"/>
                    <a:gd name="connsiteY5" fmla="*/ 1319954 h 1360208"/>
                    <a:gd name="connsiteX6" fmla="*/ 2278121 w 2285763"/>
                    <a:gd name="connsiteY6" fmla="*/ 20411 h 1360208"/>
                    <a:gd name="connsiteX7" fmla="*/ 2278121 w 2285763"/>
                    <a:gd name="connsiteY7" fmla="*/ 1319954 h 1360208"/>
                    <a:gd name="connsiteX8" fmla="*/ 2278121 w 2285763"/>
                    <a:gd name="connsiteY8" fmla="*/ 1319954 h 1360208"/>
                    <a:gd name="connsiteX9" fmla="*/ 22350 w 2285763"/>
                    <a:gd name="connsiteY9" fmla="*/ 1319954 h 1360208"/>
                    <a:gd name="connsiteX10" fmla="*/ 2278121 w 2285763"/>
                    <a:gd name="connsiteY10" fmla="*/ 1319954 h 1360208"/>
                    <a:gd name="connsiteX11" fmla="*/ 22350 w 2285763"/>
                    <a:gd name="connsiteY11" fmla="*/ 1319954 h 1360208"/>
                    <a:gd name="connsiteX12" fmla="*/ 22350 w 2285763"/>
                    <a:gd name="connsiteY12" fmla="*/ 1319954 h 1360208"/>
                    <a:gd name="connsiteX13" fmla="*/ 22350 w 2285763"/>
                    <a:gd name="connsiteY13" fmla="*/ 20411 h 1360208"/>
                    <a:gd name="connsiteX14" fmla="*/ 22350 w 2285763"/>
                    <a:gd name="connsiteY14" fmla="*/ 1319954 h 1360208"/>
                    <a:gd name="connsiteX15" fmla="*/ 22350 w 2285763"/>
                    <a:gd name="connsiteY15" fmla="*/ 20411 h 1360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85763" h="1360208">
                      <a:moveTo>
                        <a:pt x="22350" y="20411"/>
                      </a:moveTo>
                      <a:cubicBezTo>
                        <a:pt x="793682" y="-14279"/>
                        <a:pt x="1481156" y="1841"/>
                        <a:pt x="2278121" y="20411"/>
                      </a:cubicBezTo>
                      <a:moveTo>
                        <a:pt x="22350" y="20411"/>
                      </a:moveTo>
                      <a:cubicBezTo>
                        <a:pt x="919918" y="-1254"/>
                        <a:pt x="1756171" y="2357"/>
                        <a:pt x="2278121" y="20411"/>
                      </a:cubicBezTo>
                      <a:moveTo>
                        <a:pt x="2278121" y="20411"/>
                      </a:moveTo>
                      <a:cubicBezTo>
                        <a:pt x="2302596" y="404200"/>
                        <a:pt x="2222088" y="815973"/>
                        <a:pt x="2278121" y="1319954"/>
                      </a:cubicBezTo>
                      <a:moveTo>
                        <a:pt x="2278121" y="20411"/>
                      </a:moveTo>
                      <a:cubicBezTo>
                        <a:pt x="2281985" y="335592"/>
                        <a:pt x="2293192" y="622015"/>
                        <a:pt x="2278121" y="1319954"/>
                      </a:cubicBezTo>
                      <a:moveTo>
                        <a:pt x="2278121" y="1319954"/>
                      </a:moveTo>
                      <a:cubicBezTo>
                        <a:pt x="1633026" y="1375923"/>
                        <a:pt x="959722" y="1371281"/>
                        <a:pt x="22350" y="1319954"/>
                      </a:cubicBezTo>
                      <a:moveTo>
                        <a:pt x="2278121" y="1319954"/>
                      </a:moveTo>
                      <a:cubicBezTo>
                        <a:pt x="1755012" y="1325628"/>
                        <a:pt x="1231645" y="1309250"/>
                        <a:pt x="22350" y="1319954"/>
                      </a:cubicBezTo>
                      <a:moveTo>
                        <a:pt x="22350" y="1319954"/>
                      </a:moveTo>
                      <a:cubicBezTo>
                        <a:pt x="-15134" y="836865"/>
                        <a:pt x="1354" y="360998"/>
                        <a:pt x="22350" y="20411"/>
                      </a:cubicBezTo>
                      <a:moveTo>
                        <a:pt x="22350" y="1319954"/>
                      </a:moveTo>
                      <a:cubicBezTo>
                        <a:pt x="49787" y="946869"/>
                        <a:pt x="24798" y="621758"/>
                        <a:pt x="22350" y="20411"/>
                      </a:cubicBezTo>
                    </a:path>
                  </a:pathLst>
                </a:custGeom>
                <a:noFill/>
                <a:ln w="38637" cap="rnd">
                  <a:solidFill>
                    <a:srgbClr val="677B8F"/>
                  </a:solidFill>
                  <a:prstDash val="solid"/>
                  <a:round/>
                </a:ln>
              </p:spPr>
              <p:txBody>
                <a:bodyPr rtlCol="0" anchor="ctr"/>
                <a:lstStyle/>
                <a:p>
                  <a:endParaRPr lang="en-IL"/>
                </a:p>
              </p:txBody>
            </p:sp>
          </p:grpSp>
          <p:sp>
            <p:nvSpPr>
              <p:cNvPr id="178" name="TextBox 177">
                <a:extLst>
                  <a:ext uri="{FF2B5EF4-FFF2-40B4-BE49-F238E27FC236}">
                    <a16:creationId xmlns:a16="http://schemas.microsoft.com/office/drawing/2014/main" id="{5729DAF0-65EE-9475-E484-222BD26CD4D3}"/>
                  </a:ext>
                </a:extLst>
              </p:cNvPr>
              <p:cNvSpPr txBox="1"/>
              <p:nvPr/>
            </p:nvSpPr>
            <p:spPr>
              <a:xfrm>
                <a:off x="15502512" y="5607903"/>
                <a:ext cx="1415772" cy="830997"/>
              </a:xfrm>
              <a:prstGeom prst="rect">
                <a:avLst/>
              </a:prstGeom>
              <a:noFill/>
            </p:spPr>
            <p:txBody>
              <a:bodyPr wrap="none" rtlCol="0">
                <a:spAutoFit/>
              </a:bodyPr>
              <a:lstStyle/>
              <a:p>
                <a:pPr algn="ctr"/>
                <a:r>
                  <a:rPr lang="en-IL" sz="2400" dirty="0">
                    <a:ln/>
                    <a:solidFill>
                      <a:srgbClr val="F4F4F4"/>
                    </a:solidFill>
                    <a:latin typeface="Comic Sans MS"/>
                    <a:sym typeface="Comic Sans MS"/>
                    <a:rtl val="0"/>
                  </a:rPr>
                  <a:t>SO Data</a:t>
                </a:r>
                <a:br>
                  <a:rPr lang="en-IL" sz="2400" dirty="0">
                    <a:ln/>
                    <a:solidFill>
                      <a:srgbClr val="F4F4F4"/>
                    </a:solidFill>
                    <a:latin typeface="Comic Sans MS"/>
                    <a:sym typeface="Comic Sans MS"/>
                    <a:rtl val="0"/>
                  </a:rPr>
                </a:br>
                <a:r>
                  <a:rPr lang="en-IL" sz="2400" dirty="0">
                    <a:ln/>
                    <a:solidFill>
                      <a:srgbClr val="F4F4F4"/>
                    </a:solidFill>
                    <a:latin typeface="Comic Sans MS"/>
                    <a:sym typeface="Comic Sans MS"/>
                    <a:rtl val="0"/>
                  </a:rPr>
                  <a:t>Layer</a:t>
                </a:r>
              </a:p>
            </p:txBody>
          </p:sp>
        </p:grpSp>
        <p:grpSp>
          <p:nvGrpSpPr>
            <p:cNvPr id="179" name="Graphic 145">
              <a:extLst>
                <a:ext uri="{FF2B5EF4-FFF2-40B4-BE49-F238E27FC236}">
                  <a16:creationId xmlns:a16="http://schemas.microsoft.com/office/drawing/2014/main" id="{6DB39ADC-C374-4609-0D56-812137C0C833}"/>
                </a:ext>
              </a:extLst>
            </p:cNvPr>
            <p:cNvGrpSpPr/>
            <p:nvPr/>
          </p:nvGrpSpPr>
          <p:grpSpPr>
            <a:xfrm>
              <a:off x="6299924" y="8427266"/>
              <a:ext cx="2365835" cy="1358449"/>
              <a:chOff x="6299924" y="8427266"/>
              <a:chExt cx="2365835" cy="1358449"/>
            </a:xfrm>
          </p:grpSpPr>
          <p:grpSp>
            <p:nvGrpSpPr>
              <p:cNvPr id="180" name="Graphic 145">
                <a:extLst>
                  <a:ext uri="{FF2B5EF4-FFF2-40B4-BE49-F238E27FC236}">
                    <a16:creationId xmlns:a16="http://schemas.microsoft.com/office/drawing/2014/main" id="{770EC795-69F0-F3F7-D6BD-DF17275BD697}"/>
                  </a:ext>
                </a:extLst>
              </p:cNvPr>
              <p:cNvGrpSpPr/>
              <p:nvPr/>
            </p:nvGrpSpPr>
            <p:grpSpPr>
              <a:xfrm>
                <a:off x="6299924" y="8427266"/>
                <a:ext cx="2365835" cy="1358449"/>
                <a:chOff x="6299924" y="8427266"/>
                <a:chExt cx="2365835" cy="1358449"/>
              </a:xfrm>
            </p:grpSpPr>
            <p:sp>
              <p:nvSpPr>
                <p:cNvPr id="181" name="Freeform 180">
                  <a:extLst>
                    <a:ext uri="{FF2B5EF4-FFF2-40B4-BE49-F238E27FC236}">
                      <a16:creationId xmlns:a16="http://schemas.microsoft.com/office/drawing/2014/main" id="{1AE893AC-7736-4815-222B-2A2EB5B46144}"/>
                    </a:ext>
                  </a:extLst>
                </p:cNvPr>
                <p:cNvSpPr/>
                <p:nvPr/>
              </p:nvSpPr>
              <p:spPr>
                <a:xfrm>
                  <a:off x="6313894" y="8449032"/>
                  <a:ext cx="2318631" cy="1299413"/>
                </a:xfrm>
                <a:custGeom>
                  <a:avLst/>
                  <a:gdLst>
                    <a:gd name="connsiteX0" fmla="*/ 0 w 2318631"/>
                    <a:gd name="connsiteY0" fmla="*/ 0 h 1299413"/>
                    <a:gd name="connsiteX1" fmla="*/ 2318631 w 2318631"/>
                    <a:gd name="connsiteY1" fmla="*/ 0 h 1299413"/>
                    <a:gd name="connsiteX2" fmla="*/ 2318631 w 2318631"/>
                    <a:gd name="connsiteY2" fmla="*/ 1299414 h 1299413"/>
                    <a:gd name="connsiteX3" fmla="*/ 0 w 2318631"/>
                    <a:gd name="connsiteY3" fmla="*/ 1299414 h 1299413"/>
                  </a:gdLst>
                  <a:ahLst/>
                  <a:cxnLst>
                    <a:cxn ang="0">
                      <a:pos x="connsiteX0" y="connsiteY0"/>
                    </a:cxn>
                    <a:cxn ang="0">
                      <a:pos x="connsiteX1" y="connsiteY1"/>
                    </a:cxn>
                    <a:cxn ang="0">
                      <a:pos x="connsiteX2" y="connsiteY2"/>
                    </a:cxn>
                    <a:cxn ang="0">
                      <a:pos x="connsiteX3" y="connsiteY3"/>
                    </a:cxn>
                  </a:cxnLst>
                  <a:rect l="l" t="t" r="r" b="b"/>
                  <a:pathLst>
                    <a:path w="2318631" h="1299413">
                      <a:moveTo>
                        <a:pt x="0" y="0"/>
                      </a:moveTo>
                      <a:lnTo>
                        <a:pt x="2318631" y="0"/>
                      </a:lnTo>
                      <a:lnTo>
                        <a:pt x="2318631" y="1299414"/>
                      </a:lnTo>
                      <a:lnTo>
                        <a:pt x="0" y="1299414"/>
                      </a:lnTo>
                      <a:close/>
                    </a:path>
                  </a:pathLst>
                </a:custGeom>
                <a:noFill/>
                <a:ln w="12879" cap="flat">
                  <a:noFill/>
                  <a:prstDash val="solid"/>
                  <a:miter/>
                </a:ln>
              </p:spPr>
              <p:txBody>
                <a:bodyPr rtlCol="0" anchor="ctr"/>
                <a:lstStyle/>
                <a:p>
                  <a:endParaRPr lang="en-IL"/>
                </a:p>
              </p:txBody>
            </p:sp>
            <p:sp>
              <p:nvSpPr>
                <p:cNvPr id="182" name="Freeform 181">
                  <a:extLst>
                    <a:ext uri="{FF2B5EF4-FFF2-40B4-BE49-F238E27FC236}">
                      <a16:creationId xmlns:a16="http://schemas.microsoft.com/office/drawing/2014/main" id="{C3BA00AF-9704-62C6-AAD1-ACF24BB0FBC6}"/>
                    </a:ext>
                  </a:extLst>
                </p:cNvPr>
                <p:cNvSpPr/>
                <p:nvPr/>
              </p:nvSpPr>
              <p:spPr>
                <a:xfrm>
                  <a:off x="6300626" y="8435621"/>
                  <a:ext cx="2301112" cy="1350095"/>
                </a:xfrm>
                <a:custGeom>
                  <a:avLst/>
                  <a:gdLst>
                    <a:gd name="connsiteX0" fmla="*/ 0 w 2301112"/>
                    <a:gd name="connsiteY0" fmla="*/ 32756 h 1350095"/>
                    <a:gd name="connsiteX1" fmla="*/ 2301113 w 2301112"/>
                    <a:gd name="connsiteY1" fmla="*/ 0 h 1350095"/>
                    <a:gd name="connsiteX2" fmla="*/ 2292740 w 2301112"/>
                    <a:gd name="connsiteY2" fmla="*/ 1350095 h 1350095"/>
                    <a:gd name="connsiteX3" fmla="*/ 22285 w 2301112"/>
                    <a:gd name="connsiteY3" fmla="*/ 1337973 h 1350095"/>
                  </a:gdLst>
                  <a:ahLst/>
                  <a:cxnLst>
                    <a:cxn ang="0">
                      <a:pos x="connsiteX0" y="connsiteY0"/>
                    </a:cxn>
                    <a:cxn ang="0">
                      <a:pos x="connsiteX1" y="connsiteY1"/>
                    </a:cxn>
                    <a:cxn ang="0">
                      <a:pos x="connsiteX2" y="connsiteY2"/>
                    </a:cxn>
                    <a:cxn ang="0">
                      <a:pos x="connsiteX3" y="connsiteY3"/>
                    </a:cxn>
                  </a:cxnLst>
                  <a:rect l="l" t="t" r="r" b="b"/>
                  <a:pathLst>
                    <a:path w="2301112" h="1350095">
                      <a:moveTo>
                        <a:pt x="0" y="32756"/>
                      </a:moveTo>
                      <a:lnTo>
                        <a:pt x="2301113" y="0"/>
                      </a:lnTo>
                      <a:lnTo>
                        <a:pt x="2292740" y="1350095"/>
                      </a:lnTo>
                      <a:lnTo>
                        <a:pt x="22285" y="1337973"/>
                      </a:lnTo>
                    </a:path>
                  </a:pathLst>
                </a:custGeom>
                <a:solidFill>
                  <a:srgbClr val="2D2D2D"/>
                </a:solidFill>
                <a:ln w="12879" cap="flat">
                  <a:noFill/>
                  <a:prstDash val="solid"/>
                  <a:miter/>
                </a:ln>
              </p:spPr>
              <p:txBody>
                <a:bodyPr rtlCol="0" anchor="ctr"/>
                <a:lstStyle/>
                <a:p>
                  <a:endParaRPr lang="en-IL"/>
                </a:p>
              </p:txBody>
            </p:sp>
            <p:sp>
              <p:nvSpPr>
                <p:cNvPr id="183" name="Freeform 182">
                  <a:extLst>
                    <a:ext uri="{FF2B5EF4-FFF2-40B4-BE49-F238E27FC236}">
                      <a16:creationId xmlns:a16="http://schemas.microsoft.com/office/drawing/2014/main" id="{D9F754A9-73C4-8E11-0775-3CE00068A8AB}"/>
                    </a:ext>
                  </a:extLst>
                </p:cNvPr>
                <p:cNvSpPr/>
                <p:nvPr/>
              </p:nvSpPr>
              <p:spPr>
                <a:xfrm>
                  <a:off x="6299924" y="8427266"/>
                  <a:ext cx="2365835" cy="1330546"/>
                </a:xfrm>
                <a:custGeom>
                  <a:avLst/>
                  <a:gdLst>
                    <a:gd name="connsiteX0" fmla="*/ 13970 w 2365835"/>
                    <a:gd name="connsiteY0" fmla="*/ 21767 h 1330546"/>
                    <a:gd name="connsiteX1" fmla="*/ 2332601 w 2365835"/>
                    <a:gd name="connsiteY1" fmla="*/ 21767 h 1330546"/>
                    <a:gd name="connsiteX2" fmla="*/ 13970 w 2365835"/>
                    <a:gd name="connsiteY2" fmla="*/ 21767 h 1330546"/>
                    <a:gd name="connsiteX3" fmla="*/ 2332601 w 2365835"/>
                    <a:gd name="connsiteY3" fmla="*/ 21767 h 1330546"/>
                    <a:gd name="connsiteX4" fmla="*/ 2332601 w 2365835"/>
                    <a:gd name="connsiteY4" fmla="*/ 21767 h 1330546"/>
                    <a:gd name="connsiteX5" fmla="*/ 2332601 w 2365835"/>
                    <a:gd name="connsiteY5" fmla="*/ 1321181 h 1330546"/>
                    <a:gd name="connsiteX6" fmla="*/ 2332601 w 2365835"/>
                    <a:gd name="connsiteY6" fmla="*/ 21767 h 1330546"/>
                    <a:gd name="connsiteX7" fmla="*/ 2332601 w 2365835"/>
                    <a:gd name="connsiteY7" fmla="*/ 1321181 h 1330546"/>
                    <a:gd name="connsiteX8" fmla="*/ 2332601 w 2365835"/>
                    <a:gd name="connsiteY8" fmla="*/ 1321181 h 1330546"/>
                    <a:gd name="connsiteX9" fmla="*/ 13970 w 2365835"/>
                    <a:gd name="connsiteY9" fmla="*/ 1321181 h 1330546"/>
                    <a:gd name="connsiteX10" fmla="*/ 2332601 w 2365835"/>
                    <a:gd name="connsiteY10" fmla="*/ 1321181 h 1330546"/>
                    <a:gd name="connsiteX11" fmla="*/ 13970 w 2365835"/>
                    <a:gd name="connsiteY11" fmla="*/ 1321181 h 1330546"/>
                    <a:gd name="connsiteX12" fmla="*/ 13970 w 2365835"/>
                    <a:gd name="connsiteY12" fmla="*/ 1321181 h 1330546"/>
                    <a:gd name="connsiteX13" fmla="*/ 13970 w 2365835"/>
                    <a:gd name="connsiteY13" fmla="*/ 21767 h 1330546"/>
                    <a:gd name="connsiteX14" fmla="*/ 13970 w 2365835"/>
                    <a:gd name="connsiteY14" fmla="*/ 1321181 h 1330546"/>
                    <a:gd name="connsiteX15" fmla="*/ 13970 w 2365835"/>
                    <a:gd name="connsiteY15" fmla="*/ 21767 h 1330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365835" h="1330546">
                      <a:moveTo>
                        <a:pt x="13970" y="21767"/>
                      </a:moveTo>
                      <a:cubicBezTo>
                        <a:pt x="776155" y="-3768"/>
                        <a:pt x="1556632" y="17511"/>
                        <a:pt x="2332601" y="21767"/>
                      </a:cubicBezTo>
                      <a:moveTo>
                        <a:pt x="13970" y="21767"/>
                      </a:moveTo>
                      <a:cubicBezTo>
                        <a:pt x="618360" y="-22338"/>
                        <a:pt x="1222621" y="12739"/>
                        <a:pt x="2332601" y="21767"/>
                      </a:cubicBezTo>
                      <a:moveTo>
                        <a:pt x="2332601" y="21767"/>
                      </a:moveTo>
                      <a:cubicBezTo>
                        <a:pt x="2380262" y="507306"/>
                        <a:pt x="2373435" y="930170"/>
                        <a:pt x="2332601" y="1321181"/>
                      </a:cubicBezTo>
                      <a:moveTo>
                        <a:pt x="2332601" y="21767"/>
                      </a:moveTo>
                      <a:cubicBezTo>
                        <a:pt x="2372662" y="298775"/>
                        <a:pt x="2355401" y="599126"/>
                        <a:pt x="2332601" y="1321181"/>
                      </a:cubicBezTo>
                      <a:moveTo>
                        <a:pt x="2332601" y="1321181"/>
                      </a:moveTo>
                      <a:cubicBezTo>
                        <a:pt x="1743282" y="1312153"/>
                        <a:pt x="1192221" y="1346199"/>
                        <a:pt x="13970" y="1321181"/>
                      </a:cubicBezTo>
                      <a:moveTo>
                        <a:pt x="2332601" y="1321181"/>
                      </a:moveTo>
                      <a:cubicBezTo>
                        <a:pt x="1680551" y="1339364"/>
                        <a:pt x="1074100" y="1294356"/>
                        <a:pt x="13970" y="1321181"/>
                      </a:cubicBezTo>
                      <a:moveTo>
                        <a:pt x="13970" y="1321181"/>
                      </a:moveTo>
                      <a:cubicBezTo>
                        <a:pt x="58281" y="914694"/>
                        <a:pt x="-14627" y="459461"/>
                        <a:pt x="13970" y="21767"/>
                      </a:cubicBezTo>
                      <a:moveTo>
                        <a:pt x="13970" y="1321181"/>
                      </a:moveTo>
                      <a:cubicBezTo>
                        <a:pt x="-17203" y="1060550"/>
                        <a:pt x="13454" y="742789"/>
                        <a:pt x="13970" y="21767"/>
                      </a:cubicBezTo>
                    </a:path>
                  </a:pathLst>
                </a:custGeom>
                <a:noFill/>
                <a:ln w="38637" cap="rnd">
                  <a:solidFill>
                    <a:srgbClr val="677B8F"/>
                  </a:solidFill>
                  <a:prstDash val="solid"/>
                  <a:round/>
                </a:ln>
              </p:spPr>
              <p:txBody>
                <a:bodyPr rtlCol="0" anchor="ctr"/>
                <a:lstStyle/>
                <a:p>
                  <a:endParaRPr lang="en-IL"/>
                </a:p>
              </p:txBody>
            </p:sp>
          </p:grpSp>
          <p:sp>
            <p:nvSpPr>
              <p:cNvPr id="184" name="TextBox 183">
                <a:extLst>
                  <a:ext uri="{FF2B5EF4-FFF2-40B4-BE49-F238E27FC236}">
                    <a16:creationId xmlns:a16="http://schemas.microsoft.com/office/drawing/2014/main" id="{0BA6AC03-C93D-30DE-61DF-A3080A07A77F}"/>
                  </a:ext>
                </a:extLst>
              </p:cNvPr>
              <p:cNvSpPr txBox="1"/>
              <p:nvPr/>
            </p:nvSpPr>
            <p:spPr>
              <a:xfrm>
                <a:off x="6758124" y="8698978"/>
                <a:ext cx="1550424" cy="830997"/>
              </a:xfrm>
              <a:prstGeom prst="rect">
                <a:avLst/>
              </a:prstGeom>
              <a:noFill/>
            </p:spPr>
            <p:txBody>
              <a:bodyPr wrap="none" rtlCol="0">
                <a:spAutoFit/>
              </a:bodyPr>
              <a:lstStyle/>
              <a:p>
                <a:pPr algn="ctr"/>
                <a:r>
                  <a:rPr lang="en-IL" sz="2400" dirty="0">
                    <a:ln/>
                    <a:solidFill>
                      <a:srgbClr val="F4F4F4"/>
                    </a:solidFill>
                    <a:latin typeface="Comic Sans MS"/>
                    <a:sym typeface="Comic Sans MS"/>
                    <a:rtl val="0"/>
                  </a:rPr>
                  <a:t>SO Event</a:t>
                </a:r>
                <a:br>
                  <a:rPr lang="en-IL" sz="2400" dirty="0">
                    <a:ln/>
                    <a:solidFill>
                      <a:srgbClr val="F4F4F4"/>
                    </a:solidFill>
                    <a:latin typeface="Comic Sans MS"/>
                    <a:sym typeface="Comic Sans MS"/>
                    <a:rtl val="0"/>
                  </a:rPr>
                </a:br>
                <a:r>
                  <a:rPr lang="en-IL" sz="2400" dirty="0">
                    <a:ln/>
                    <a:solidFill>
                      <a:srgbClr val="F4F4F4"/>
                    </a:solidFill>
                    <a:latin typeface="Comic Sans MS"/>
                    <a:sym typeface="Comic Sans MS"/>
                    <a:rtl val="0"/>
                  </a:rPr>
                  <a:t>Channels</a:t>
                </a:r>
              </a:p>
            </p:txBody>
          </p:sp>
        </p:grpSp>
        <p:grpSp>
          <p:nvGrpSpPr>
            <p:cNvPr id="185" name="Graphic 145">
              <a:extLst>
                <a:ext uri="{FF2B5EF4-FFF2-40B4-BE49-F238E27FC236}">
                  <a16:creationId xmlns:a16="http://schemas.microsoft.com/office/drawing/2014/main" id="{F693776C-9684-535C-D658-28B09EE570F7}"/>
                </a:ext>
              </a:extLst>
            </p:cNvPr>
            <p:cNvGrpSpPr/>
            <p:nvPr/>
          </p:nvGrpSpPr>
          <p:grpSpPr>
            <a:xfrm>
              <a:off x="11432144" y="3680475"/>
              <a:ext cx="1265328" cy="1647694"/>
              <a:chOff x="11432144" y="3680475"/>
              <a:chExt cx="1265328" cy="1647694"/>
            </a:xfrm>
          </p:grpSpPr>
          <p:sp>
            <p:nvSpPr>
              <p:cNvPr id="186" name="Freeform 185">
                <a:extLst>
                  <a:ext uri="{FF2B5EF4-FFF2-40B4-BE49-F238E27FC236}">
                    <a16:creationId xmlns:a16="http://schemas.microsoft.com/office/drawing/2014/main" id="{89FB28F6-9FCE-A66E-FE64-2B72F980AB02}"/>
                  </a:ext>
                </a:extLst>
              </p:cNvPr>
              <p:cNvSpPr/>
              <p:nvPr/>
            </p:nvSpPr>
            <p:spPr>
              <a:xfrm>
                <a:off x="11432144" y="3682222"/>
                <a:ext cx="1216677" cy="1530140"/>
              </a:xfrm>
              <a:custGeom>
                <a:avLst/>
                <a:gdLst>
                  <a:gd name="connsiteX0" fmla="*/ 0 w 1216677"/>
                  <a:gd name="connsiteY0" fmla="*/ 16 h 1530140"/>
                  <a:gd name="connsiteX1" fmla="*/ 1207492 w 1216677"/>
                  <a:gd name="connsiteY1" fmla="*/ 1530141 h 1530140"/>
                </a:gdLst>
                <a:ahLst/>
                <a:cxnLst>
                  <a:cxn ang="0">
                    <a:pos x="connsiteX0" y="connsiteY0"/>
                  </a:cxn>
                  <a:cxn ang="0">
                    <a:pos x="connsiteX1" y="connsiteY1"/>
                  </a:cxn>
                </a:cxnLst>
                <a:rect l="l" t="t" r="r" b="b"/>
                <a:pathLst>
                  <a:path w="1216677" h="1530140">
                    <a:moveTo>
                      <a:pt x="0" y="16"/>
                    </a:moveTo>
                    <a:cubicBezTo>
                      <a:pt x="881595" y="-3251"/>
                      <a:pt x="1284097" y="506791"/>
                      <a:pt x="1207492" y="1530141"/>
                    </a:cubicBezTo>
                  </a:path>
                </a:pathLst>
              </a:custGeom>
              <a:noFill/>
              <a:ln w="12879" cap="flat">
                <a:noFill/>
                <a:prstDash val="solid"/>
                <a:miter/>
              </a:ln>
            </p:spPr>
            <p:txBody>
              <a:bodyPr rtlCol="0" anchor="ctr"/>
              <a:lstStyle/>
              <a:p>
                <a:endParaRPr lang="en-IL"/>
              </a:p>
            </p:txBody>
          </p:sp>
          <p:sp>
            <p:nvSpPr>
              <p:cNvPr id="187" name="Freeform 186">
                <a:extLst>
                  <a:ext uri="{FF2B5EF4-FFF2-40B4-BE49-F238E27FC236}">
                    <a16:creationId xmlns:a16="http://schemas.microsoft.com/office/drawing/2014/main" id="{42DC70F3-D9BE-ACAE-89FD-049D124EB78E}"/>
                  </a:ext>
                </a:extLst>
              </p:cNvPr>
              <p:cNvSpPr/>
              <p:nvPr/>
            </p:nvSpPr>
            <p:spPr>
              <a:xfrm>
                <a:off x="12581798" y="5208107"/>
                <a:ext cx="115674" cy="120062"/>
              </a:xfrm>
              <a:custGeom>
                <a:avLst/>
                <a:gdLst>
                  <a:gd name="connsiteX0" fmla="*/ 49078 w 115674"/>
                  <a:gd name="connsiteY0" fmla="*/ 120063 h 120062"/>
                  <a:gd name="connsiteX1" fmla="*/ 0 w 115674"/>
                  <a:gd name="connsiteY1" fmla="*/ 0 h 120062"/>
                  <a:gd name="connsiteX2" fmla="*/ 115674 w 115674"/>
                  <a:gd name="connsiteY2" fmla="*/ 8640 h 120062"/>
                </a:gdLst>
                <a:ahLst/>
                <a:cxnLst>
                  <a:cxn ang="0">
                    <a:pos x="connsiteX0" y="connsiteY0"/>
                  </a:cxn>
                  <a:cxn ang="0">
                    <a:pos x="connsiteX1" y="connsiteY1"/>
                  </a:cxn>
                  <a:cxn ang="0">
                    <a:pos x="connsiteX2" y="connsiteY2"/>
                  </a:cxn>
                </a:cxnLst>
                <a:rect l="l" t="t" r="r" b="b"/>
                <a:pathLst>
                  <a:path w="115674" h="120062">
                    <a:moveTo>
                      <a:pt x="49078" y="120063"/>
                    </a:moveTo>
                    <a:lnTo>
                      <a:pt x="0" y="0"/>
                    </a:lnTo>
                    <a:lnTo>
                      <a:pt x="115674" y="8640"/>
                    </a:lnTo>
                    <a:close/>
                  </a:path>
                </a:pathLst>
              </a:custGeom>
              <a:noFill/>
              <a:ln w="12879" cap="flat">
                <a:noFill/>
                <a:prstDash val="solid"/>
                <a:miter/>
              </a:ln>
            </p:spPr>
            <p:txBody>
              <a:bodyPr rtlCol="0" anchor="ctr"/>
              <a:lstStyle/>
              <a:p>
                <a:endParaRPr lang="en-IL"/>
              </a:p>
            </p:txBody>
          </p:sp>
          <p:sp>
            <p:nvSpPr>
              <p:cNvPr id="188" name="Freeform 187">
                <a:extLst>
                  <a:ext uri="{FF2B5EF4-FFF2-40B4-BE49-F238E27FC236}">
                    <a16:creationId xmlns:a16="http://schemas.microsoft.com/office/drawing/2014/main" id="{72C45C5D-49B0-2F05-2596-1080A3A1BF28}"/>
                  </a:ext>
                </a:extLst>
              </p:cNvPr>
              <p:cNvSpPr/>
              <p:nvPr/>
            </p:nvSpPr>
            <p:spPr>
              <a:xfrm>
                <a:off x="11432144" y="3680475"/>
                <a:ext cx="1211635" cy="1531887"/>
              </a:xfrm>
              <a:custGeom>
                <a:avLst/>
                <a:gdLst>
                  <a:gd name="connsiteX0" fmla="*/ 0 w 1211635"/>
                  <a:gd name="connsiteY0" fmla="*/ 1762 h 1531887"/>
                  <a:gd name="connsiteX1" fmla="*/ 1207492 w 1211635"/>
                  <a:gd name="connsiteY1" fmla="*/ 1531888 h 1531887"/>
                  <a:gd name="connsiteX2" fmla="*/ 0 w 1211635"/>
                  <a:gd name="connsiteY2" fmla="*/ 1762 h 1531887"/>
                  <a:gd name="connsiteX3" fmla="*/ 1207492 w 1211635"/>
                  <a:gd name="connsiteY3" fmla="*/ 1531888 h 1531887"/>
                </a:gdLst>
                <a:ahLst/>
                <a:cxnLst>
                  <a:cxn ang="0">
                    <a:pos x="connsiteX0" y="connsiteY0"/>
                  </a:cxn>
                  <a:cxn ang="0">
                    <a:pos x="connsiteX1" y="connsiteY1"/>
                  </a:cxn>
                  <a:cxn ang="0">
                    <a:pos x="connsiteX2" y="connsiteY2"/>
                  </a:cxn>
                  <a:cxn ang="0">
                    <a:pos x="connsiteX3" y="connsiteY3"/>
                  </a:cxn>
                </a:cxnLst>
                <a:rect l="l" t="t" r="r" b="b"/>
                <a:pathLst>
                  <a:path w="1211635" h="1531887">
                    <a:moveTo>
                      <a:pt x="0" y="1762"/>
                    </a:moveTo>
                    <a:cubicBezTo>
                      <a:pt x="893446" y="-34605"/>
                      <a:pt x="1247553" y="492460"/>
                      <a:pt x="1207492" y="1531888"/>
                    </a:cubicBezTo>
                    <a:moveTo>
                      <a:pt x="0" y="1762"/>
                    </a:moveTo>
                    <a:cubicBezTo>
                      <a:pt x="826334" y="-18356"/>
                      <a:pt x="1259146" y="526892"/>
                      <a:pt x="1207492" y="1531888"/>
                    </a:cubicBezTo>
                  </a:path>
                </a:pathLst>
              </a:custGeom>
              <a:noFill/>
              <a:ln w="38637" cap="rnd">
                <a:solidFill>
                  <a:srgbClr val="E8E0F8"/>
                </a:solidFill>
                <a:prstDash val="solid"/>
                <a:round/>
              </a:ln>
            </p:spPr>
            <p:txBody>
              <a:bodyPr rtlCol="0" anchor="ctr"/>
              <a:lstStyle/>
              <a:p>
                <a:endParaRPr lang="en-IL"/>
              </a:p>
            </p:txBody>
          </p:sp>
          <p:sp>
            <p:nvSpPr>
              <p:cNvPr id="189" name="Freeform 188">
                <a:extLst>
                  <a:ext uri="{FF2B5EF4-FFF2-40B4-BE49-F238E27FC236}">
                    <a16:creationId xmlns:a16="http://schemas.microsoft.com/office/drawing/2014/main" id="{DFB13866-117B-F016-57FF-434A6931799D}"/>
                  </a:ext>
                </a:extLst>
              </p:cNvPr>
              <p:cNvSpPr/>
              <p:nvPr/>
            </p:nvSpPr>
            <p:spPr>
              <a:xfrm>
                <a:off x="12580952" y="5208107"/>
                <a:ext cx="116520" cy="120062"/>
              </a:xfrm>
              <a:custGeom>
                <a:avLst/>
                <a:gdLst>
                  <a:gd name="connsiteX0" fmla="*/ 49924 w 116520"/>
                  <a:gd name="connsiteY0" fmla="*/ 120063 h 120062"/>
                  <a:gd name="connsiteX1" fmla="*/ 847 w 116520"/>
                  <a:gd name="connsiteY1" fmla="*/ 0 h 120062"/>
                  <a:gd name="connsiteX2" fmla="*/ 116521 w 116520"/>
                  <a:gd name="connsiteY2" fmla="*/ 8640 h 120062"/>
                  <a:gd name="connsiteX3" fmla="*/ 49924 w 116520"/>
                  <a:gd name="connsiteY3" fmla="*/ 120063 h 120062"/>
                </a:gdLst>
                <a:ahLst/>
                <a:cxnLst>
                  <a:cxn ang="0">
                    <a:pos x="connsiteX0" y="connsiteY0"/>
                  </a:cxn>
                  <a:cxn ang="0">
                    <a:pos x="connsiteX1" y="connsiteY1"/>
                  </a:cxn>
                  <a:cxn ang="0">
                    <a:pos x="connsiteX2" y="connsiteY2"/>
                  </a:cxn>
                  <a:cxn ang="0">
                    <a:pos x="connsiteX3" y="connsiteY3"/>
                  </a:cxn>
                </a:cxnLst>
                <a:rect l="l" t="t" r="r" b="b"/>
                <a:pathLst>
                  <a:path w="116520" h="120062">
                    <a:moveTo>
                      <a:pt x="49924" y="120063"/>
                    </a:moveTo>
                    <a:cubicBezTo>
                      <a:pt x="47219" y="96205"/>
                      <a:pt x="-7397" y="71832"/>
                      <a:pt x="847" y="0"/>
                    </a:cubicBezTo>
                    <a:cubicBezTo>
                      <a:pt x="44643" y="30564"/>
                      <a:pt x="66670" y="-13025"/>
                      <a:pt x="116521" y="8640"/>
                    </a:cubicBezTo>
                    <a:cubicBezTo>
                      <a:pt x="113300" y="52229"/>
                      <a:pt x="67700" y="84728"/>
                      <a:pt x="49924" y="120063"/>
                    </a:cubicBezTo>
                  </a:path>
                </a:pathLst>
              </a:custGeom>
              <a:solidFill>
                <a:srgbClr val="E8E0F8"/>
              </a:solidFill>
              <a:ln w="12879" cap="flat">
                <a:noFill/>
                <a:prstDash val="solid"/>
                <a:miter/>
              </a:ln>
            </p:spPr>
            <p:txBody>
              <a:bodyPr rtlCol="0" anchor="ctr"/>
              <a:lstStyle/>
              <a:p>
                <a:endParaRPr lang="en-IL"/>
              </a:p>
            </p:txBody>
          </p:sp>
          <p:sp>
            <p:nvSpPr>
              <p:cNvPr id="190" name="Freeform 189">
                <a:extLst>
                  <a:ext uri="{FF2B5EF4-FFF2-40B4-BE49-F238E27FC236}">
                    <a16:creationId xmlns:a16="http://schemas.microsoft.com/office/drawing/2014/main" id="{AFA817DD-0ACE-6F0E-D550-6323CAB7EAC4}"/>
                  </a:ext>
                </a:extLst>
              </p:cNvPr>
              <p:cNvSpPr/>
              <p:nvPr/>
            </p:nvSpPr>
            <p:spPr>
              <a:xfrm>
                <a:off x="12581798" y="5207799"/>
                <a:ext cx="115674" cy="120371"/>
              </a:xfrm>
              <a:custGeom>
                <a:avLst/>
                <a:gdLst>
                  <a:gd name="connsiteX0" fmla="*/ 49078 w 115674"/>
                  <a:gd name="connsiteY0" fmla="*/ 120371 h 120371"/>
                  <a:gd name="connsiteX1" fmla="*/ 0 w 115674"/>
                  <a:gd name="connsiteY1" fmla="*/ 309 h 120371"/>
                  <a:gd name="connsiteX2" fmla="*/ 49078 w 115674"/>
                  <a:gd name="connsiteY2" fmla="*/ 120371 h 120371"/>
                  <a:gd name="connsiteX3" fmla="*/ 0 w 115674"/>
                  <a:gd name="connsiteY3" fmla="*/ 309 h 120371"/>
                  <a:gd name="connsiteX4" fmla="*/ 0 w 115674"/>
                  <a:gd name="connsiteY4" fmla="*/ 309 h 120371"/>
                  <a:gd name="connsiteX5" fmla="*/ 115674 w 115674"/>
                  <a:gd name="connsiteY5" fmla="*/ 8949 h 120371"/>
                  <a:gd name="connsiteX6" fmla="*/ 0 w 115674"/>
                  <a:gd name="connsiteY6" fmla="*/ 309 h 120371"/>
                  <a:gd name="connsiteX7" fmla="*/ 115674 w 115674"/>
                  <a:gd name="connsiteY7" fmla="*/ 8949 h 120371"/>
                  <a:gd name="connsiteX8" fmla="*/ 115674 w 115674"/>
                  <a:gd name="connsiteY8" fmla="*/ 8949 h 120371"/>
                  <a:gd name="connsiteX9" fmla="*/ 49078 w 115674"/>
                  <a:gd name="connsiteY9" fmla="*/ 120371 h 120371"/>
                  <a:gd name="connsiteX10" fmla="*/ 115674 w 115674"/>
                  <a:gd name="connsiteY10" fmla="*/ 8949 h 120371"/>
                  <a:gd name="connsiteX11" fmla="*/ 49078 w 115674"/>
                  <a:gd name="connsiteY11" fmla="*/ 120371 h 120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5674" h="120371">
                    <a:moveTo>
                      <a:pt x="49078" y="120371"/>
                    </a:moveTo>
                    <a:cubicBezTo>
                      <a:pt x="26664" y="56665"/>
                      <a:pt x="11593" y="31259"/>
                      <a:pt x="0" y="309"/>
                    </a:cubicBezTo>
                    <a:moveTo>
                      <a:pt x="49078" y="120371"/>
                    </a:moveTo>
                    <a:cubicBezTo>
                      <a:pt x="22929" y="72398"/>
                      <a:pt x="3220" y="40157"/>
                      <a:pt x="0" y="309"/>
                    </a:cubicBezTo>
                    <a:moveTo>
                      <a:pt x="0" y="309"/>
                    </a:moveTo>
                    <a:cubicBezTo>
                      <a:pt x="53457" y="-723"/>
                      <a:pt x="81152" y="21974"/>
                      <a:pt x="115674" y="8949"/>
                    </a:cubicBezTo>
                    <a:moveTo>
                      <a:pt x="0" y="309"/>
                    </a:moveTo>
                    <a:cubicBezTo>
                      <a:pt x="45986" y="-1884"/>
                      <a:pt x="93776" y="8304"/>
                      <a:pt x="115674" y="8949"/>
                    </a:cubicBezTo>
                    <a:moveTo>
                      <a:pt x="115674" y="8949"/>
                    </a:moveTo>
                    <a:cubicBezTo>
                      <a:pt x="82569" y="27261"/>
                      <a:pt x="103437" y="34999"/>
                      <a:pt x="49078" y="120371"/>
                    </a:cubicBezTo>
                    <a:moveTo>
                      <a:pt x="115674" y="8949"/>
                    </a:moveTo>
                    <a:cubicBezTo>
                      <a:pt x="101891" y="32291"/>
                      <a:pt x="81281" y="82070"/>
                      <a:pt x="49078" y="120371"/>
                    </a:cubicBezTo>
                  </a:path>
                </a:pathLst>
              </a:custGeom>
              <a:noFill/>
              <a:ln w="38637" cap="rnd">
                <a:solidFill>
                  <a:srgbClr val="E8E0F8"/>
                </a:solidFill>
                <a:prstDash val="solid"/>
                <a:round/>
              </a:ln>
            </p:spPr>
            <p:txBody>
              <a:bodyPr rtlCol="0" anchor="ctr"/>
              <a:lstStyle/>
              <a:p>
                <a:endParaRPr lang="en-IL"/>
              </a:p>
            </p:txBody>
          </p:sp>
        </p:grpSp>
        <p:grpSp>
          <p:nvGrpSpPr>
            <p:cNvPr id="191" name="Graphic 145">
              <a:extLst>
                <a:ext uri="{FF2B5EF4-FFF2-40B4-BE49-F238E27FC236}">
                  <a16:creationId xmlns:a16="http://schemas.microsoft.com/office/drawing/2014/main" id="{1BBA7307-BDEC-7CD8-260A-1811EEB9F00F}"/>
                </a:ext>
              </a:extLst>
            </p:cNvPr>
            <p:cNvGrpSpPr/>
            <p:nvPr/>
          </p:nvGrpSpPr>
          <p:grpSpPr>
            <a:xfrm>
              <a:off x="7672013" y="3463267"/>
              <a:ext cx="7539002" cy="2615715"/>
              <a:chOff x="7672013" y="3463267"/>
              <a:chExt cx="7539002" cy="2615715"/>
            </a:xfrm>
          </p:grpSpPr>
          <p:grpSp>
            <p:nvGrpSpPr>
              <p:cNvPr id="192" name="Graphic 145">
                <a:extLst>
                  <a:ext uri="{FF2B5EF4-FFF2-40B4-BE49-F238E27FC236}">
                    <a16:creationId xmlns:a16="http://schemas.microsoft.com/office/drawing/2014/main" id="{48328E32-F653-EDF3-88C1-B86AED639738}"/>
                  </a:ext>
                </a:extLst>
              </p:cNvPr>
              <p:cNvGrpSpPr/>
              <p:nvPr/>
            </p:nvGrpSpPr>
            <p:grpSpPr>
              <a:xfrm>
                <a:off x="13687915" y="5962917"/>
                <a:ext cx="1342101" cy="116065"/>
                <a:chOff x="13687915" y="5962917"/>
                <a:chExt cx="1342101" cy="116065"/>
              </a:xfrm>
            </p:grpSpPr>
            <p:sp>
              <p:nvSpPr>
                <p:cNvPr id="193" name="Freeform 192">
                  <a:extLst>
                    <a:ext uri="{FF2B5EF4-FFF2-40B4-BE49-F238E27FC236}">
                      <a16:creationId xmlns:a16="http://schemas.microsoft.com/office/drawing/2014/main" id="{385CF2B2-69FD-D39E-74BD-3FE7031E5817}"/>
                    </a:ext>
                  </a:extLst>
                </p:cNvPr>
                <p:cNvSpPr/>
                <p:nvPr/>
              </p:nvSpPr>
              <p:spPr>
                <a:xfrm>
                  <a:off x="13687915" y="6020950"/>
                  <a:ext cx="1226169" cy="12896"/>
                </a:xfrm>
                <a:custGeom>
                  <a:avLst/>
                  <a:gdLst>
                    <a:gd name="connsiteX0" fmla="*/ 0 w 1226169"/>
                    <a:gd name="connsiteY0" fmla="*/ 0 h 12896"/>
                    <a:gd name="connsiteX1" fmla="*/ 1226170 w 1226169"/>
                    <a:gd name="connsiteY1" fmla="*/ 0 h 12896"/>
                  </a:gdLst>
                  <a:ahLst/>
                  <a:cxnLst>
                    <a:cxn ang="0">
                      <a:pos x="connsiteX0" y="connsiteY0"/>
                    </a:cxn>
                    <a:cxn ang="0">
                      <a:pos x="connsiteX1" y="connsiteY1"/>
                    </a:cxn>
                  </a:cxnLst>
                  <a:rect l="l" t="t" r="r" b="b"/>
                  <a:pathLst>
                    <a:path w="1226169" h="12896">
                      <a:moveTo>
                        <a:pt x="0" y="0"/>
                      </a:moveTo>
                      <a:cubicBezTo>
                        <a:pt x="0" y="0"/>
                        <a:pt x="408723" y="0"/>
                        <a:pt x="1226170" y="0"/>
                      </a:cubicBezTo>
                    </a:path>
                  </a:pathLst>
                </a:custGeom>
                <a:noFill/>
                <a:ln w="12879" cap="flat">
                  <a:noFill/>
                  <a:prstDash val="solid"/>
                  <a:miter/>
                </a:ln>
              </p:spPr>
              <p:txBody>
                <a:bodyPr rtlCol="0" anchor="ctr"/>
                <a:lstStyle/>
                <a:p>
                  <a:endParaRPr lang="en-IL"/>
                </a:p>
              </p:txBody>
            </p:sp>
            <p:sp>
              <p:nvSpPr>
                <p:cNvPr id="194" name="Freeform 193">
                  <a:extLst>
                    <a:ext uri="{FF2B5EF4-FFF2-40B4-BE49-F238E27FC236}">
                      <a16:creationId xmlns:a16="http://schemas.microsoft.com/office/drawing/2014/main" id="{BCF73781-566B-A62F-F867-970C0207DAD9}"/>
                    </a:ext>
                  </a:extLst>
                </p:cNvPr>
                <p:cNvSpPr/>
                <p:nvPr/>
              </p:nvSpPr>
              <p:spPr>
                <a:xfrm>
                  <a:off x="14914084" y="5962917"/>
                  <a:ext cx="115931" cy="116065"/>
                </a:xfrm>
                <a:custGeom>
                  <a:avLst/>
                  <a:gdLst>
                    <a:gd name="connsiteX0" fmla="*/ 115932 w 115931"/>
                    <a:gd name="connsiteY0" fmla="*/ 58033 h 116065"/>
                    <a:gd name="connsiteX1" fmla="*/ 0 w 115931"/>
                    <a:gd name="connsiteY1" fmla="*/ 116065 h 116065"/>
                    <a:gd name="connsiteX2" fmla="*/ 0 w 115931"/>
                    <a:gd name="connsiteY2" fmla="*/ 0 h 116065"/>
                  </a:gdLst>
                  <a:ahLst/>
                  <a:cxnLst>
                    <a:cxn ang="0">
                      <a:pos x="connsiteX0" y="connsiteY0"/>
                    </a:cxn>
                    <a:cxn ang="0">
                      <a:pos x="connsiteX1" y="connsiteY1"/>
                    </a:cxn>
                    <a:cxn ang="0">
                      <a:pos x="connsiteX2" y="connsiteY2"/>
                    </a:cxn>
                  </a:cxnLst>
                  <a:rect l="l" t="t" r="r" b="b"/>
                  <a:pathLst>
                    <a:path w="115931" h="116065">
                      <a:moveTo>
                        <a:pt x="115932" y="58033"/>
                      </a:moveTo>
                      <a:lnTo>
                        <a:pt x="0" y="116065"/>
                      </a:lnTo>
                      <a:lnTo>
                        <a:pt x="0" y="0"/>
                      </a:lnTo>
                      <a:close/>
                    </a:path>
                  </a:pathLst>
                </a:custGeom>
                <a:noFill/>
                <a:ln w="12879" cap="flat">
                  <a:noFill/>
                  <a:prstDash val="solid"/>
                  <a:miter/>
                </a:ln>
              </p:spPr>
              <p:txBody>
                <a:bodyPr rtlCol="0" anchor="ctr"/>
                <a:lstStyle/>
                <a:p>
                  <a:endParaRPr lang="en-IL"/>
                </a:p>
              </p:txBody>
            </p:sp>
            <p:sp>
              <p:nvSpPr>
                <p:cNvPr id="195" name="Freeform 194">
                  <a:extLst>
                    <a:ext uri="{FF2B5EF4-FFF2-40B4-BE49-F238E27FC236}">
                      <a16:creationId xmlns:a16="http://schemas.microsoft.com/office/drawing/2014/main" id="{EF3616B3-9A7C-8B99-4923-3D69E238D622}"/>
                    </a:ext>
                  </a:extLst>
                </p:cNvPr>
                <p:cNvSpPr/>
                <p:nvPr/>
              </p:nvSpPr>
              <p:spPr>
                <a:xfrm>
                  <a:off x="13687915" y="6001186"/>
                  <a:ext cx="1226169" cy="29432"/>
                </a:xfrm>
                <a:custGeom>
                  <a:avLst/>
                  <a:gdLst>
                    <a:gd name="connsiteX0" fmla="*/ 0 w 1226169"/>
                    <a:gd name="connsiteY0" fmla="*/ 19764 h 29432"/>
                    <a:gd name="connsiteX1" fmla="*/ 1226170 w 1226169"/>
                    <a:gd name="connsiteY1" fmla="*/ 19764 h 29432"/>
                    <a:gd name="connsiteX2" fmla="*/ 0 w 1226169"/>
                    <a:gd name="connsiteY2" fmla="*/ 19764 h 29432"/>
                    <a:gd name="connsiteX3" fmla="*/ 1226170 w 1226169"/>
                    <a:gd name="connsiteY3" fmla="*/ 19764 h 29432"/>
                  </a:gdLst>
                  <a:ahLst/>
                  <a:cxnLst>
                    <a:cxn ang="0">
                      <a:pos x="connsiteX0" y="connsiteY0"/>
                    </a:cxn>
                    <a:cxn ang="0">
                      <a:pos x="connsiteX1" y="connsiteY1"/>
                    </a:cxn>
                    <a:cxn ang="0">
                      <a:pos x="connsiteX2" y="connsiteY2"/>
                    </a:cxn>
                    <a:cxn ang="0">
                      <a:pos x="connsiteX3" y="connsiteY3"/>
                    </a:cxn>
                  </a:cxnLst>
                  <a:rect l="l" t="t" r="r" b="b"/>
                  <a:pathLst>
                    <a:path w="1226169" h="29432">
                      <a:moveTo>
                        <a:pt x="0" y="19764"/>
                      </a:moveTo>
                      <a:cubicBezTo>
                        <a:pt x="11851" y="4159"/>
                        <a:pt x="393136" y="47877"/>
                        <a:pt x="1226170" y="19764"/>
                      </a:cubicBezTo>
                      <a:moveTo>
                        <a:pt x="0" y="19764"/>
                      </a:moveTo>
                      <a:cubicBezTo>
                        <a:pt x="1932" y="-16088"/>
                        <a:pt x="452648" y="4933"/>
                        <a:pt x="1226170" y="19764"/>
                      </a:cubicBezTo>
                    </a:path>
                  </a:pathLst>
                </a:custGeom>
                <a:noFill/>
                <a:ln w="38637" cap="rnd">
                  <a:solidFill>
                    <a:srgbClr val="E8E0F8"/>
                  </a:solidFill>
                  <a:prstDash val="solid"/>
                  <a:round/>
                </a:ln>
              </p:spPr>
              <p:txBody>
                <a:bodyPr rtlCol="0" anchor="ctr"/>
                <a:lstStyle/>
                <a:p>
                  <a:endParaRPr lang="en-IL"/>
                </a:p>
              </p:txBody>
            </p:sp>
            <p:sp>
              <p:nvSpPr>
                <p:cNvPr id="196" name="Freeform 195">
                  <a:extLst>
                    <a:ext uri="{FF2B5EF4-FFF2-40B4-BE49-F238E27FC236}">
                      <a16:creationId xmlns:a16="http://schemas.microsoft.com/office/drawing/2014/main" id="{FCC8D147-AEB2-E6D8-425A-6FEEA7ECB59C}"/>
                    </a:ext>
                  </a:extLst>
                </p:cNvPr>
                <p:cNvSpPr/>
                <p:nvPr/>
              </p:nvSpPr>
              <p:spPr>
                <a:xfrm>
                  <a:off x="14909262" y="5962917"/>
                  <a:ext cx="120753" cy="116065"/>
                </a:xfrm>
                <a:custGeom>
                  <a:avLst/>
                  <a:gdLst>
                    <a:gd name="connsiteX0" fmla="*/ 120753 w 120753"/>
                    <a:gd name="connsiteY0" fmla="*/ 58033 h 116065"/>
                    <a:gd name="connsiteX1" fmla="*/ 4822 w 120753"/>
                    <a:gd name="connsiteY1" fmla="*/ 116065 h 116065"/>
                    <a:gd name="connsiteX2" fmla="*/ 4822 w 120753"/>
                    <a:gd name="connsiteY2" fmla="*/ 0 h 116065"/>
                    <a:gd name="connsiteX3" fmla="*/ 120753 w 120753"/>
                    <a:gd name="connsiteY3" fmla="*/ 58033 h 116065"/>
                  </a:gdLst>
                  <a:ahLst/>
                  <a:cxnLst>
                    <a:cxn ang="0">
                      <a:pos x="connsiteX0" y="connsiteY0"/>
                    </a:cxn>
                    <a:cxn ang="0">
                      <a:pos x="connsiteX1" y="connsiteY1"/>
                    </a:cxn>
                    <a:cxn ang="0">
                      <a:pos x="connsiteX2" y="connsiteY2"/>
                    </a:cxn>
                    <a:cxn ang="0">
                      <a:pos x="connsiteX3" y="connsiteY3"/>
                    </a:cxn>
                  </a:cxnLst>
                  <a:rect l="l" t="t" r="r" b="b"/>
                  <a:pathLst>
                    <a:path w="120753" h="116065">
                      <a:moveTo>
                        <a:pt x="120753" y="58033"/>
                      </a:moveTo>
                      <a:cubicBezTo>
                        <a:pt x="109031" y="85115"/>
                        <a:pt x="46686" y="105361"/>
                        <a:pt x="4822" y="116065"/>
                      </a:cubicBezTo>
                      <a:cubicBezTo>
                        <a:pt x="-15918" y="106780"/>
                        <a:pt x="39086" y="83051"/>
                        <a:pt x="4822" y="0"/>
                      </a:cubicBezTo>
                      <a:cubicBezTo>
                        <a:pt x="50679" y="18055"/>
                        <a:pt x="93316" y="20763"/>
                        <a:pt x="120753" y="58033"/>
                      </a:cubicBezTo>
                    </a:path>
                  </a:pathLst>
                </a:custGeom>
                <a:solidFill>
                  <a:srgbClr val="E8E0F8"/>
                </a:solidFill>
                <a:ln w="12879" cap="flat">
                  <a:noFill/>
                  <a:prstDash val="solid"/>
                  <a:miter/>
                </a:ln>
              </p:spPr>
              <p:txBody>
                <a:bodyPr rtlCol="0" anchor="ctr"/>
                <a:lstStyle/>
                <a:p>
                  <a:endParaRPr lang="en-IL"/>
                </a:p>
              </p:txBody>
            </p:sp>
            <p:sp>
              <p:nvSpPr>
                <p:cNvPr id="197" name="Freeform 196">
                  <a:extLst>
                    <a:ext uri="{FF2B5EF4-FFF2-40B4-BE49-F238E27FC236}">
                      <a16:creationId xmlns:a16="http://schemas.microsoft.com/office/drawing/2014/main" id="{3D2D7AC3-11B0-22CC-65AE-1AA657017632}"/>
                    </a:ext>
                  </a:extLst>
                </p:cNvPr>
                <p:cNvSpPr/>
                <p:nvPr/>
              </p:nvSpPr>
              <p:spPr>
                <a:xfrm>
                  <a:off x="14914071" y="5962917"/>
                  <a:ext cx="115944" cy="116065"/>
                </a:xfrm>
                <a:custGeom>
                  <a:avLst/>
                  <a:gdLst>
                    <a:gd name="connsiteX0" fmla="*/ 115945 w 115944"/>
                    <a:gd name="connsiteY0" fmla="*/ 58033 h 116065"/>
                    <a:gd name="connsiteX1" fmla="*/ 13 w 115944"/>
                    <a:gd name="connsiteY1" fmla="*/ 116065 h 116065"/>
                    <a:gd name="connsiteX2" fmla="*/ 115945 w 115944"/>
                    <a:gd name="connsiteY2" fmla="*/ 58033 h 116065"/>
                    <a:gd name="connsiteX3" fmla="*/ 13 w 115944"/>
                    <a:gd name="connsiteY3" fmla="*/ 116065 h 116065"/>
                    <a:gd name="connsiteX4" fmla="*/ 13 w 115944"/>
                    <a:gd name="connsiteY4" fmla="*/ 116065 h 116065"/>
                    <a:gd name="connsiteX5" fmla="*/ 13 w 115944"/>
                    <a:gd name="connsiteY5" fmla="*/ 0 h 116065"/>
                    <a:gd name="connsiteX6" fmla="*/ 13 w 115944"/>
                    <a:gd name="connsiteY6" fmla="*/ 116065 h 116065"/>
                    <a:gd name="connsiteX7" fmla="*/ 13 w 115944"/>
                    <a:gd name="connsiteY7" fmla="*/ 0 h 116065"/>
                    <a:gd name="connsiteX8" fmla="*/ 13 w 115944"/>
                    <a:gd name="connsiteY8" fmla="*/ 0 h 116065"/>
                    <a:gd name="connsiteX9" fmla="*/ 115945 w 115944"/>
                    <a:gd name="connsiteY9" fmla="*/ 58033 h 116065"/>
                    <a:gd name="connsiteX10" fmla="*/ 13 w 115944"/>
                    <a:gd name="connsiteY10" fmla="*/ 0 h 116065"/>
                    <a:gd name="connsiteX11" fmla="*/ 115945 w 115944"/>
                    <a:gd name="connsiteY11" fmla="*/ 58033 h 116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5944" h="116065">
                      <a:moveTo>
                        <a:pt x="115945" y="58033"/>
                      </a:moveTo>
                      <a:cubicBezTo>
                        <a:pt x="92243" y="76861"/>
                        <a:pt x="25131" y="114131"/>
                        <a:pt x="13" y="116065"/>
                      </a:cubicBezTo>
                      <a:moveTo>
                        <a:pt x="115945" y="58033"/>
                      </a:moveTo>
                      <a:cubicBezTo>
                        <a:pt x="81809" y="72992"/>
                        <a:pt x="61328" y="102008"/>
                        <a:pt x="13" y="116065"/>
                      </a:cubicBezTo>
                      <a:moveTo>
                        <a:pt x="13" y="116065"/>
                      </a:moveTo>
                      <a:cubicBezTo>
                        <a:pt x="-245" y="86404"/>
                        <a:pt x="3362" y="45910"/>
                        <a:pt x="13" y="0"/>
                      </a:cubicBezTo>
                      <a:moveTo>
                        <a:pt x="13" y="116065"/>
                      </a:moveTo>
                      <a:cubicBezTo>
                        <a:pt x="7742" y="67318"/>
                        <a:pt x="8000" y="29532"/>
                        <a:pt x="13" y="0"/>
                      </a:cubicBezTo>
                      <a:moveTo>
                        <a:pt x="13" y="0"/>
                      </a:moveTo>
                      <a:cubicBezTo>
                        <a:pt x="55274" y="44363"/>
                        <a:pt x="75626" y="35207"/>
                        <a:pt x="115945" y="58033"/>
                      </a:cubicBezTo>
                      <a:moveTo>
                        <a:pt x="13" y="0"/>
                      </a:moveTo>
                      <a:cubicBezTo>
                        <a:pt x="57077" y="13799"/>
                        <a:pt x="77945" y="48618"/>
                        <a:pt x="115945" y="58033"/>
                      </a:cubicBezTo>
                    </a:path>
                  </a:pathLst>
                </a:custGeom>
                <a:noFill/>
                <a:ln w="38637" cap="rnd">
                  <a:solidFill>
                    <a:srgbClr val="E8E0F8"/>
                  </a:solidFill>
                  <a:prstDash val="solid"/>
                  <a:round/>
                </a:ln>
              </p:spPr>
              <p:txBody>
                <a:bodyPr rtlCol="0" anchor="ctr"/>
                <a:lstStyle/>
                <a:p>
                  <a:endParaRPr lang="en-IL"/>
                </a:p>
              </p:txBody>
            </p:sp>
          </p:grpSp>
          <p:sp>
            <p:nvSpPr>
              <p:cNvPr id="198" name="TextBox 197">
                <a:extLst>
                  <a:ext uri="{FF2B5EF4-FFF2-40B4-BE49-F238E27FC236}">
                    <a16:creationId xmlns:a16="http://schemas.microsoft.com/office/drawing/2014/main" id="{7A278F94-F199-B8B7-4A4C-BFF08F762026}"/>
                  </a:ext>
                </a:extLst>
              </p:cNvPr>
              <p:cNvSpPr txBox="1"/>
              <p:nvPr/>
            </p:nvSpPr>
            <p:spPr>
              <a:xfrm>
                <a:off x="13649876" y="5657711"/>
                <a:ext cx="1561139" cy="396954"/>
              </a:xfrm>
              <a:prstGeom prst="rect">
                <a:avLst/>
              </a:prstGeom>
              <a:noFill/>
            </p:spPr>
            <p:txBody>
              <a:bodyPr wrap="none" rtlCol="0">
                <a:spAutoFit/>
              </a:bodyPr>
              <a:lstStyle/>
              <a:p>
                <a:pPr algn="l"/>
                <a:r>
                  <a:rPr lang="en-IL" sz="1293" spc="0" baseline="0" dirty="0">
                    <a:ln/>
                    <a:solidFill>
                      <a:srgbClr val="F4F4F4"/>
                    </a:solidFill>
                    <a:latin typeface="Comic Sans MS"/>
                    <a:sym typeface="Comic Sans MS"/>
                    <a:rtl val="0"/>
                  </a:rPr>
                  <a:t>Player Events</a:t>
                </a:r>
              </a:p>
            </p:txBody>
          </p:sp>
          <p:sp>
            <p:nvSpPr>
              <p:cNvPr id="270" name="TextBox 269">
                <a:extLst>
                  <a:ext uri="{FF2B5EF4-FFF2-40B4-BE49-F238E27FC236}">
                    <a16:creationId xmlns:a16="http://schemas.microsoft.com/office/drawing/2014/main" id="{D0617442-CD51-3529-A520-0F3DBC7BDBDA}"/>
                  </a:ext>
                </a:extLst>
              </p:cNvPr>
              <p:cNvSpPr txBox="1"/>
              <p:nvPr/>
            </p:nvSpPr>
            <p:spPr>
              <a:xfrm>
                <a:off x="11950546" y="3482872"/>
                <a:ext cx="1293944" cy="291298"/>
              </a:xfrm>
              <a:prstGeom prst="rect">
                <a:avLst/>
              </a:prstGeom>
              <a:noFill/>
            </p:spPr>
            <p:txBody>
              <a:bodyPr wrap="none" rtlCol="0">
                <a:spAutoFit/>
              </a:bodyPr>
              <a:lstStyle/>
              <a:p>
                <a:pPr algn="l"/>
                <a:r>
                  <a:rPr lang="en-IL" sz="1293" spc="0" baseline="0" dirty="0">
                    <a:ln/>
                    <a:solidFill>
                      <a:srgbClr val="F4F4F4"/>
                    </a:solidFill>
                    <a:latin typeface="Comic Sans MS"/>
                    <a:sym typeface="Comic Sans MS"/>
                    <a:rtl val="0"/>
                  </a:rPr>
                  <a:t>Player Actions</a:t>
                </a:r>
              </a:p>
            </p:txBody>
          </p:sp>
          <p:sp>
            <p:nvSpPr>
              <p:cNvPr id="271" name="TextBox 270">
                <a:extLst>
                  <a:ext uri="{FF2B5EF4-FFF2-40B4-BE49-F238E27FC236}">
                    <a16:creationId xmlns:a16="http://schemas.microsoft.com/office/drawing/2014/main" id="{CA90B930-7139-D5C7-0037-4691FBDD80C1}"/>
                  </a:ext>
                </a:extLst>
              </p:cNvPr>
              <p:cNvSpPr txBox="1"/>
              <p:nvPr/>
            </p:nvSpPr>
            <p:spPr>
              <a:xfrm>
                <a:off x="7672013" y="3463267"/>
                <a:ext cx="1032655" cy="291298"/>
              </a:xfrm>
              <a:prstGeom prst="rect">
                <a:avLst/>
              </a:prstGeom>
              <a:noFill/>
            </p:spPr>
            <p:txBody>
              <a:bodyPr wrap="none" rtlCol="0">
                <a:spAutoFit/>
              </a:bodyPr>
              <a:lstStyle/>
              <a:p>
                <a:pPr algn="l"/>
                <a:r>
                  <a:rPr lang="en-IL" sz="1293" spc="0" baseline="0" dirty="0">
                    <a:ln/>
                    <a:solidFill>
                      <a:srgbClr val="F4F4F4"/>
                    </a:solidFill>
                    <a:latin typeface="Comic Sans MS"/>
                    <a:sym typeface="Comic Sans MS"/>
                    <a:rtl val="0"/>
                  </a:rPr>
                  <a:t>UI Actions</a:t>
                </a:r>
              </a:p>
            </p:txBody>
          </p:sp>
        </p:grpSp>
        <p:grpSp>
          <p:nvGrpSpPr>
            <p:cNvPr id="199" name="Graphic 145">
              <a:extLst>
                <a:ext uri="{FF2B5EF4-FFF2-40B4-BE49-F238E27FC236}">
                  <a16:creationId xmlns:a16="http://schemas.microsoft.com/office/drawing/2014/main" id="{77E14952-5272-A7CB-7D1D-B51BE535E287}"/>
                </a:ext>
              </a:extLst>
            </p:cNvPr>
            <p:cNvGrpSpPr/>
            <p:nvPr/>
          </p:nvGrpSpPr>
          <p:grpSpPr>
            <a:xfrm>
              <a:off x="13674518" y="6713472"/>
              <a:ext cx="2560799" cy="2530864"/>
              <a:chOff x="13674518" y="6713472"/>
              <a:chExt cx="2560799" cy="2530864"/>
            </a:xfrm>
          </p:grpSpPr>
          <p:grpSp>
            <p:nvGrpSpPr>
              <p:cNvPr id="200" name="Graphic 145">
                <a:extLst>
                  <a:ext uri="{FF2B5EF4-FFF2-40B4-BE49-F238E27FC236}">
                    <a16:creationId xmlns:a16="http://schemas.microsoft.com/office/drawing/2014/main" id="{AEAB14E3-61D8-AE55-0FE9-DF8DDF299B89}"/>
                  </a:ext>
                </a:extLst>
              </p:cNvPr>
              <p:cNvGrpSpPr/>
              <p:nvPr/>
            </p:nvGrpSpPr>
            <p:grpSpPr>
              <a:xfrm>
                <a:off x="13674518" y="6713472"/>
                <a:ext cx="2560799" cy="2530864"/>
                <a:chOff x="13674518" y="6713472"/>
                <a:chExt cx="2560799" cy="2530864"/>
              </a:xfrm>
            </p:grpSpPr>
            <p:sp>
              <p:nvSpPr>
                <p:cNvPr id="201" name="Freeform 200">
                  <a:extLst>
                    <a:ext uri="{FF2B5EF4-FFF2-40B4-BE49-F238E27FC236}">
                      <a16:creationId xmlns:a16="http://schemas.microsoft.com/office/drawing/2014/main" id="{2271D551-E291-5ADE-DB46-FB23E6963000}"/>
                    </a:ext>
                  </a:extLst>
                </p:cNvPr>
                <p:cNvSpPr/>
                <p:nvPr/>
              </p:nvSpPr>
              <p:spPr>
                <a:xfrm>
                  <a:off x="13674518" y="6828376"/>
                  <a:ext cx="2503478" cy="2415960"/>
                </a:xfrm>
                <a:custGeom>
                  <a:avLst/>
                  <a:gdLst>
                    <a:gd name="connsiteX0" fmla="*/ 0 w 2503478"/>
                    <a:gd name="connsiteY0" fmla="*/ 2415960 h 2415960"/>
                    <a:gd name="connsiteX1" fmla="*/ 2503478 w 2503478"/>
                    <a:gd name="connsiteY1" fmla="*/ 0 h 2415960"/>
                  </a:gdLst>
                  <a:ahLst/>
                  <a:cxnLst>
                    <a:cxn ang="0">
                      <a:pos x="connsiteX0" y="connsiteY0"/>
                    </a:cxn>
                    <a:cxn ang="0">
                      <a:pos x="connsiteX1" y="connsiteY1"/>
                    </a:cxn>
                  </a:cxnLst>
                  <a:rect l="l" t="t" r="r" b="b"/>
                  <a:pathLst>
                    <a:path w="2503478" h="2415960">
                      <a:moveTo>
                        <a:pt x="0" y="2415960"/>
                      </a:moveTo>
                      <a:cubicBezTo>
                        <a:pt x="1447689" y="2315538"/>
                        <a:pt x="2282178" y="1510227"/>
                        <a:pt x="2503478" y="0"/>
                      </a:cubicBezTo>
                    </a:path>
                  </a:pathLst>
                </a:custGeom>
                <a:noFill/>
                <a:ln w="12879" cap="flat">
                  <a:noFill/>
                  <a:prstDash val="solid"/>
                  <a:miter/>
                </a:ln>
              </p:spPr>
              <p:txBody>
                <a:bodyPr rtlCol="0" anchor="ctr"/>
                <a:lstStyle/>
                <a:p>
                  <a:endParaRPr lang="en-IL"/>
                </a:p>
              </p:txBody>
            </p:sp>
            <p:sp>
              <p:nvSpPr>
                <p:cNvPr id="202" name="Freeform 201">
                  <a:extLst>
                    <a:ext uri="{FF2B5EF4-FFF2-40B4-BE49-F238E27FC236}">
                      <a16:creationId xmlns:a16="http://schemas.microsoft.com/office/drawing/2014/main" id="{BB3D3845-C8E7-2EA0-4826-445EC3304B25}"/>
                    </a:ext>
                  </a:extLst>
                </p:cNvPr>
                <p:cNvSpPr/>
                <p:nvPr/>
              </p:nvSpPr>
              <p:spPr>
                <a:xfrm>
                  <a:off x="16120674" y="6713472"/>
                  <a:ext cx="114642" cy="123286"/>
                </a:xfrm>
                <a:custGeom>
                  <a:avLst/>
                  <a:gdLst>
                    <a:gd name="connsiteX0" fmla="*/ 74067 w 114642"/>
                    <a:gd name="connsiteY0" fmla="*/ 0 h 123286"/>
                    <a:gd name="connsiteX1" fmla="*/ 114643 w 114642"/>
                    <a:gd name="connsiteY1" fmla="*/ 123287 h 123286"/>
                    <a:gd name="connsiteX2" fmla="*/ 0 w 114642"/>
                    <a:gd name="connsiteY2" fmla="*/ 106522 h 123286"/>
                  </a:gdLst>
                  <a:ahLst/>
                  <a:cxnLst>
                    <a:cxn ang="0">
                      <a:pos x="connsiteX0" y="connsiteY0"/>
                    </a:cxn>
                    <a:cxn ang="0">
                      <a:pos x="connsiteX1" y="connsiteY1"/>
                    </a:cxn>
                    <a:cxn ang="0">
                      <a:pos x="connsiteX2" y="connsiteY2"/>
                    </a:cxn>
                  </a:cxnLst>
                  <a:rect l="l" t="t" r="r" b="b"/>
                  <a:pathLst>
                    <a:path w="114642" h="123286">
                      <a:moveTo>
                        <a:pt x="74067" y="0"/>
                      </a:moveTo>
                      <a:lnTo>
                        <a:pt x="114643" y="123287"/>
                      </a:lnTo>
                      <a:lnTo>
                        <a:pt x="0" y="106522"/>
                      </a:lnTo>
                      <a:close/>
                    </a:path>
                  </a:pathLst>
                </a:custGeom>
                <a:noFill/>
                <a:ln w="12879" cap="flat">
                  <a:noFill/>
                  <a:prstDash val="solid"/>
                  <a:miter/>
                </a:ln>
              </p:spPr>
              <p:txBody>
                <a:bodyPr rtlCol="0" anchor="ctr"/>
                <a:lstStyle/>
                <a:p>
                  <a:endParaRPr lang="en-IL"/>
                </a:p>
              </p:txBody>
            </p:sp>
            <p:sp>
              <p:nvSpPr>
                <p:cNvPr id="203" name="Freeform 202">
                  <a:extLst>
                    <a:ext uri="{FF2B5EF4-FFF2-40B4-BE49-F238E27FC236}">
                      <a16:creationId xmlns:a16="http://schemas.microsoft.com/office/drawing/2014/main" id="{03AD9FBB-4565-2D70-AEDF-EE0DE61F4F71}"/>
                    </a:ext>
                  </a:extLst>
                </p:cNvPr>
                <p:cNvSpPr/>
                <p:nvPr/>
              </p:nvSpPr>
              <p:spPr>
                <a:xfrm>
                  <a:off x="13674518" y="6828376"/>
                  <a:ext cx="2503478" cy="2415960"/>
                </a:xfrm>
                <a:custGeom>
                  <a:avLst/>
                  <a:gdLst>
                    <a:gd name="connsiteX0" fmla="*/ 0 w 2503478"/>
                    <a:gd name="connsiteY0" fmla="*/ 2415960 h 2415960"/>
                    <a:gd name="connsiteX1" fmla="*/ 2503478 w 2503478"/>
                    <a:gd name="connsiteY1" fmla="*/ 0 h 2415960"/>
                    <a:gd name="connsiteX2" fmla="*/ 0 w 2503478"/>
                    <a:gd name="connsiteY2" fmla="*/ 2415960 h 2415960"/>
                    <a:gd name="connsiteX3" fmla="*/ 2503478 w 2503478"/>
                    <a:gd name="connsiteY3" fmla="*/ 0 h 2415960"/>
                  </a:gdLst>
                  <a:ahLst/>
                  <a:cxnLst>
                    <a:cxn ang="0">
                      <a:pos x="connsiteX0" y="connsiteY0"/>
                    </a:cxn>
                    <a:cxn ang="0">
                      <a:pos x="connsiteX1" y="connsiteY1"/>
                    </a:cxn>
                    <a:cxn ang="0">
                      <a:pos x="connsiteX2" y="connsiteY2"/>
                    </a:cxn>
                    <a:cxn ang="0">
                      <a:pos x="connsiteX3" y="connsiteY3"/>
                    </a:cxn>
                  </a:cxnLst>
                  <a:rect l="l" t="t" r="r" b="b"/>
                  <a:pathLst>
                    <a:path w="2503478" h="2415960">
                      <a:moveTo>
                        <a:pt x="0" y="2415960"/>
                      </a:moveTo>
                      <a:cubicBezTo>
                        <a:pt x="1401742" y="2347224"/>
                        <a:pt x="2286428" y="1468482"/>
                        <a:pt x="2503478" y="0"/>
                      </a:cubicBezTo>
                      <a:moveTo>
                        <a:pt x="0" y="2415960"/>
                      </a:moveTo>
                      <a:cubicBezTo>
                        <a:pt x="1483409" y="2272298"/>
                        <a:pt x="2323398" y="1524193"/>
                        <a:pt x="2503478" y="0"/>
                      </a:cubicBezTo>
                    </a:path>
                  </a:pathLst>
                </a:custGeom>
                <a:noFill/>
                <a:ln w="38637" cap="rnd">
                  <a:solidFill>
                    <a:srgbClr val="E8E0F8"/>
                  </a:solidFill>
                  <a:prstDash val="solid"/>
                  <a:round/>
                </a:ln>
              </p:spPr>
              <p:txBody>
                <a:bodyPr rtlCol="0" anchor="ctr"/>
                <a:lstStyle/>
                <a:p>
                  <a:endParaRPr lang="en-IL"/>
                </a:p>
              </p:txBody>
            </p:sp>
            <p:sp>
              <p:nvSpPr>
                <p:cNvPr id="204" name="Freeform 203">
                  <a:extLst>
                    <a:ext uri="{FF2B5EF4-FFF2-40B4-BE49-F238E27FC236}">
                      <a16:creationId xmlns:a16="http://schemas.microsoft.com/office/drawing/2014/main" id="{B2E69FFE-BBCD-110C-7F9D-85316EE9A42C}"/>
                    </a:ext>
                  </a:extLst>
                </p:cNvPr>
                <p:cNvSpPr/>
                <p:nvPr/>
              </p:nvSpPr>
              <p:spPr>
                <a:xfrm>
                  <a:off x="16120674" y="6713472"/>
                  <a:ext cx="114642" cy="123286"/>
                </a:xfrm>
                <a:custGeom>
                  <a:avLst/>
                  <a:gdLst>
                    <a:gd name="connsiteX0" fmla="*/ 74067 w 114642"/>
                    <a:gd name="connsiteY0" fmla="*/ 0 h 123286"/>
                    <a:gd name="connsiteX1" fmla="*/ 114643 w 114642"/>
                    <a:gd name="connsiteY1" fmla="*/ 123287 h 123286"/>
                    <a:gd name="connsiteX2" fmla="*/ 0 w 114642"/>
                    <a:gd name="connsiteY2" fmla="*/ 106522 h 123286"/>
                    <a:gd name="connsiteX3" fmla="*/ 74067 w 114642"/>
                    <a:gd name="connsiteY3" fmla="*/ 0 h 123286"/>
                  </a:gdLst>
                  <a:ahLst/>
                  <a:cxnLst>
                    <a:cxn ang="0">
                      <a:pos x="connsiteX0" y="connsiteY0"/>
                    </a:cxn>
                    <a:cxn ang="0">
                      <a:pos x="connsiteX1" y="connsiteY1"/>
                    </a:cxn>
                    <a:cxn ang="0">
                      <a:pos x="connsiteX2" y="connsiteY2"/>
                    </a:cxn>
                    <a:cxn ang="0">
                      <a:pos x="connsiteX3" y="connsiteY3"/>
                    </a:cxn>
                  </a:cxnLst>
                  <a:rect l="l" t="t" r="r" b="b"/>
                  <a:pathLst>
                    <a:path w="114642" h="123286">
                      <a:moveTo>
                        <a:pt x="74067" y="0"/>
                      </a:moveTo>
                      <a:cubicBezTo>
                        <a:pt x="71362" y="60741"/>
                        <a:pt x="75742" y="79569"/>
                        <a:pt x="114643" y="123287"/>
                      </a:cubicBezTo>
                      <a:cubicBezTo>
                        <a:pt x="63118" y="108456"/>
                        <a:pt x="58224" y="82664"/>
                        <a:pt x="0" y="106522"/>
                      </a:cubicBezTo>
                      <a:cubicBezTo>
                        <a:pt x="35810" y="101622"/>
                        <a:pt x="19708" y="8254"/>
                        <a:pt x="74067" y="0"/>
                      </a:cubicBezTo>
                    </a:path>
                  </a:pathLst>
                </a:custGeom>
                <a:solidFill>
                  <a:srgbClr val="E8E0F8"/>
                </a:solidFill>
                <a:ln w="12879" cap="flat">
                  <a:noFill/>
                  <a:prstDash val="solid"/>
                  <a:miter/>
                </a:ln>
              </p:spPr>
              <p:txBody>
                <a:bodyPr rtlCol="0" anchor="ctr"/>
                <a:lstStyle/>
                <a:p>
                  <a:endParaRPr lang="en-IL"/>
                </a:p>
              </p:txBody>
            </p:sp>
            <p:sp>
              <p:nvSpPr>
                <p:cNvPr id="205" name="Freeform 204">
                  <a:extLst>
                    <a:ext uri="{FF2B5EF4-FFF2-40B4-BE49-F238E27FC236}">
                      <a16:creationId xmlns:a16="http://schemas.microsoft.com/office/drawing/2014/main" id="{262F2165-CF77-2E03-7F16-DF59FA1DB149}"/>
                    </a:ext>
                  </a:extLst>
                </p:cNvPr>
                <p:cNvSpPr/>
                <p:nvPr/>
              </p:nvSpPr>
              <p:spPr>
                <a:xfrm>
                  <a:off x="16120674" y="6713472"/>
                  <a:ext cx="114642" cy="123286"/>
                </a:xfrm>
                <a:custGeom>
                  <a:avLst/>
                  <a:gdLst>
                    <a:gd name="connsiteX0" fmla="*/ 74067 w 114642"/>
                    <a:gd name="connsiteY0" fmla="*/ 0 h 123286"/>
                    <a:gd name="connsiteX1" fmla="*/ 114643 w 114642"/>
                    <a:gd name="connsiteY1" fmla="*/ 123287 h 123286"/>
                    <a:gd name="connsiteX2" fmla="*/ 74067 w 114642"/>
                    <a:gd name="connsiteY2" fmla="*/ 0 h 123286"/>
                    <a:gd name="connsiteX3" fmla="*/ 114643 w 114642"/>
                    <a:gd name="connsiteY3" fmla="*/ 123287 h 123286"/>
                    <a:gd name="connsiteX4" fmla="*/ 114643 w 114642"/>
                    <a:gd name="connsiteY4" fmla="*/ 123287 h 123286"/>
                    <a:gd name="connsiteX5" fmla="*/ 0 w 114642"/>
                    <a:gd name="connsiteY5" fmla="*/ 106522 h 123286"/>
                    <a:gd name="connsiteX6" fmla="*/ 114643 w 114642"/>
                    <a:gd name="connsiteY6" fmla="*/ 123287 h 123286"/>
                    <a:gd name="connsiteX7" fmla="*/ 0 w 114642"/>
                    <a:gd name="connsiteY7" fmla="*/ 106522 h 123286"/>
                    <a:gd name="connsiteX8" fmla="*/ 0 w 114642"/>
                    <a:gd name="connsiteY8" fmla="*/ 106522 h 123286"/>
                    <a:gd name="connsiteX9" fmla="*/ 74067 w 114642"/>
                    <a:gd name="connsiteY9" fmla="*/ 0 h 123286"/>
                    <a:gd name="connsiteX10" fmla="*/ 0 w 114642"/>
                    <a:gd name="connsiteY10" fmla="*/ 106522 h 123286"/>
                    <a:gd name="connsiteX11" fmla="*/ 74067 w 114642"/>
                    <a:gd name="connsiteY11" fmla="*/ 0 h 123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4642" h="123286">
                      <a:moveTo>
                        <a:pt x="74067" y="0"/>
                      </a:moveTo>
                      <a:cubicBezTo>
                        <a:pt x="63118" y="41526"/>
                        <a:pt x="73810" y="70026"/>
                        <a:pt x="114643" y="123287"/>
                      </a:cubicBezTo>
                      <a:moveTo>
                        <a:pt x="74067" y="0"/>
                      </a:moveTo>
                      <a:cubicBezTo>
                        <a:pt x="98026" y="27985"/>
                        <a:pt x="88365" y="90531"/>
                        <a:pt x="114643" y="123287"/>
                      </a:cubicBezTo>
                      <a:moveTo>
                        <a:pt x="114643" y="123287"/>
                      </a:moveTo>
                      <a:cubicBezTo>
                        <a:pt x="83728" y="118258"/>
                        <a:pt x="17260" y="111938"/>
                        <a:pt x="0" y="106522"/>
                      </a:cubicBezTo>
                      <a:moveTo>
                        <a:pt x="114643" y="123287"/>
                      </a:moveTo>
                      <a:cubicBezTo>
                        <a:pt x="82183" y="117097"/>
                        <a:pt x="38644" y="117097"/>
                        <a:pt x="0" y="106522"/>
                      </a:cubicBezTo>
                      <a:moveTo>
                        <a:pt x="0" y="106522"/>
                      </a:moveTo>
                      <a:cubicBezTo>
                        <a:pt x="31044" y="96592"/>
                        <a:pt x="28081" y="18184"/>
                        <a:pt x="74067" y="0"/>
                      </a:cubicBezTo>
                      <a:moveTo>
                        <a:pt x="0" y="106522"/>
                      </a:moveTo>
                      <a:cubicBezTo>
                        <a:pt x="9790" y="87436"/>
                        <a:pt x="49722" y="43589"/>
                        <a:pt x="74067" y="0"/>
                      </a:cubicBezTo>
                    </a:path>
                  </a:pathLst>
                </a:custGeom>
                <a:noFill/>
                <a:ln w="38637" cap="rnd">
                  <a:solidFill>
                    <a:srgbClr val="E8E0F8"/>
                  </a:solidFill>
                  <a:prstDash val="solid"/>
                  <a:round/>
                </a:ln>
              </p:spPr>
              <p:txBody>
                <a:bodyPr rtlCol="0" anchor="ctr"/>
                <a:lstStyle/>
                <a:p>
                  <a:endParaRPr lang="en-IL"/>
                </a:p>
              </p:txBody>
            </p:sp>
          </p:grpSp>
          <p:sp>
            <p:nvSpPr>
              <p:cNvPr id="206" name="TextBox 205">
                <a:extLst>
                  <a:ext uri="{FF2B5EF4-FFF2-40B4-BE49-F238E27FC236}">
                    <a16:creationId xmlns:a16="http://schemas.microsoft.com/office/drawing/2014/main" id="{C40E1F4A-2F24-05CC-78C6-EACA9ECF5034}"/>
                  </a:ext>
                </a:extLst>
              </p:cNvPr>
              <p:cNvSpPr txBox="1"/>
              <p:nvPr/>
            </p:nvSpPr>
            <p:spPr>
              <a:xfrm>
                <a:off x="14291830" y="8348570"/>
                <a:ext cx="1060304" cy="396954"/>
              </a:xfrm>
              <a:prstGeom prst="rect">
                <a:avLst/>
              </a:prstGeom>
              <a:noFill/>
            </p:spPr>
            <p:txBody>
              <a:bodyPr wrap="none" rtlCol="0">
                <a:spAutoFit/>
              </a:bodyPr>
              <a:lstStyle/>
              <a:p>
                <a:pPr algn="l"/>
                <a:r>
                  <a:rPr lang="en-IL" sz="1293" spc="0" baseline="0">
                    <a:ln/>
                    <a:solidFill>
                      <a:srgbClr val="F4F4F4"/>
                    </a:solidFill>
                    <a:latin typeface="Comic Sans MS"/>
                    <a:sym typeface="Comic Sans MS"/>
                    <a:rtl val="0"/>
                  </a:rPr>
                  <a:t>SO Data</a:t>
                </a:r>
              </a:p>
            </p:txBody>
          </p:sp>
        </p:grpSp>
        <p:grpSp>
          <p:nvGrpSpPr>
            <p:cNvPr id="207" name="Graphic 145">
              <a:extLst>
                <a:ext uri="{FF2B5EF4-FFF2-40B4-BE49-F238E27FC236}">
                  <a16:creationId xmlns:a16="http://schemas.microsoft.com/office/drawing/2014/main" id="{8F2CCC13-E72A-6043-D061-A9A09A9B7BDE}"/>
                </a:ext>
              </a:extLst>
            </p:cNvPr>
            <p:cNvGrpSpPr/>
            <p:nvPr/>
          </p:nvGrpSpPr>
          <p:grpSpPr>
            <a:xfrm>
              <a:off x="7539548" y="4511364"/>
              <a:ext cx="8635099" cy="860008"/>
              <a:chOff x="7539548" y="4511364"/>
              <a:chExt cx="8635099" cy="860008"/>
            </a:xfrm>
          </p:grpSpPr>
          <p:grpSp>
            <p:nvGrpSpPr>
              <p:cNvPr id="208" name="Graphic 145">
                <a:extLst>
                  <a:ext uri="{FF2B5EF4-FFF2-40B4-BE49-F238E27FC236}">
                    <a16:creationId xmlns:a16="http://schemas.microsoft.com/office/drawing/2014/main" id="{3C6E2EE0-B945-D71D-3D86-26C6D1074BF5}"/>
                  </a:ext>
                </a:extLst>
              </p:cNvPr>
              <p:cNvGrpSpPr/>
              <p:nvPr/>
            </p:nvGrpSpPr>
            <p:grpSpPr>
              <a:xfrm>
                <a:off x="7539548" y="4511364"/>
                <a:ext cx="8635099" cy="860008"/>
                <a:chOff x="7539548" y="4511364"/>
                <a:chExt cx="8635099" cy="860008"/>
              </a:xfrm>
            </p:grpSpPr>
            <p:sp>
              <p:nvSpPr>
                <p:cNvPr id="209" name="Freeform 208">
                  <a:extLst>
                    <a:ext uri="{FF2B5EF4-FFF2-40B4-BE49-F238E27FC236}">
                      <a16:creationId xmlns:a16="http://schemas.microsoft.com/office/drawing/2014/main" id="{D5A5304E-4325-0BD3-7DC7-E47D64845068}"/>
                    </a:ext>
                  </a:extLst>
                </p:cNvPr>
                <p:cNvSpPr/>
                <p:nvPr/>
              </p:nvSpPr>
              <p:spPr>
                <a:xfrm>
                  <a:off x="7539548" y="4511364"/>
                  <a:ext cx="8563993" cy="860008"/>
                </a:xfrm>
                <a:custGeom>
                  <a:avLst/>
                  <a:gdLst>
                    <a:gd name="connsiteX0" fmla="*/ 0 w 8563993"/>
                    <a:gd name="connsiteY0" fmla="*/ 860008 h 860008"/>
                    <a:gd name="connsiteX1" fmla="*/ 4120079 w 8563993"/>
                    <a:gd name="connsiteY1" fmla="*/ 4221 h 860008"/>
                    <a:gd name="connsiteX2" fmla="*/ 8563994 w 8563993"/>
                    <a:gd name="connsiteY2" fmla="*/ 734013 h 860008"/>
                  </a:gdLst>
                  <a:ahLst/>
                  <a:cxnLst>
                    <a:cxn ang="0">
                      <a:pos x="connsiteX0" y="connsiteY0"/>
                    </a:cxn>
                    <a:cxn ang="0">
                      <a:pos x="connsiteX1" y="connsiteY1"/>
                    </a:cxn>
                    <a:cxn ang="0">
                      <a:pos x="connsiteX2" y="connsiteY2"/>
                    </a:cxn>
                  </a:cxnLst>
                  <a:rect l="l" t="t" r="r" b="b"/>
                  <a:pathLst>
                    <a:path w="8563993" h="860008">
                      <a:moveTo>
                        <a:pt x="0" y="860008"/>
                      </a:moveTo>
                      <a:cubicBezTo>
                        <a:pt x="127525" y="246501"/>
                        <a:pt x="1500889" y="-38761"/>
                        <a:pt x="4120079" y="4221"/>
                      </a:cubicBezTo>
                      <a:cubicBezTo>
                        <a:pt x="6739270" y="47204"/>
                        <a:pt x="8220579" y="290477"/>
                        <a:pt x="8563994" y="734013"/>
                      </a:cubicBezTo>
                    </a:path>
                  </a:pathLst>
                </a:custGeom>
                <a:noFill/>
                <a:ln w="12879" cap="flat">
                  <a:noFill/>
                  <a:prstDash val="solid"/>
                  <a:miter/>
                </a:ln>
              </p:spPr>
              <p:txBody>
                <a:bodyPr rtlCol="0" anchor="ctr"/>
                <a:lstStyle/>
                <a:p>
                  <a:endParaRPr lang="en-IL"/>
                </a:p>
              </p:txBody>
            </p:sp>
            <p:sp>
              <p:nvSpPr>
                <p:cNvPr id="210" name="Freeform 209">
                  <a:extLst>
                    <a:ext uri="{FF2B5EF4-FFF2-40B4-BE49-F238E27FC236}">
                      <a16:creationId xmlns:a16="http://schemas.microsoft.com/office/drawing/2014/main" id="{BD9C0E73-C126-6F31-001F-BE972DB9B687}"/>
                    </a:ext>
                  </a:extLst>
                </p:cNvPr>
                <p:cNvSpPr/>
                <p:nvPr/>
              </p:nvSpPr>
              <p:spPr>
                <a:xfrm>
                  <a:off x="16057813" y="5209784"/>
                  <a:ext cx="116833" cy="127284"/>
                </a:xfrm>
                <a:custGeom>
                  <a:avLst/>
                  <a:gdLst>
                    <a:gd name="connsiteX0" fmla="*/ 116833 w 116833"/>
                    <a:gd name="connsiteY0" fmla="*/ 127285 h 127284"/>
                    <a:gd name="connsiteX1" fmla="*/ 0 w 116833"/>
                    <a:gd name="connsiteY1" fmla="*/ 71187 h 127284"/>
                    <a:gd name="connsiteX2" fmla="*/ 91586 w 116833"/>
                    <a:gd name="connsiteY2" fmla="*/ 0 h 127284"/>
                  </a:gdLst>
                  <a:ahLst/>
                  <a:cxnLst>
                    <a:cxn ang="0">
                      <a:pos x="connsiteX0" y="connsiteY0"/>
                    </a:cxn>
                    <a:cxn ang="0">
                      <a:pos x="connsiteX1" y="connsiteY1"/>
                    </a:cxn>
                    <a:cxn ang="0">
                      <a:pos x="connsiteX2" y="connsiteY2"/>
                    </a:cxn>
                  </a:cxnLst>
                  <a:rect l="l" t="t" r="r" b="b"/>
                  <a:pathLst>
                    <a:path w="116833" h="127284">
                      <a:moveTo>
                        <a:pt x="116833" y="127285"/>
                      </a:moveTo>
                      <a:lnTo>
                        <a:pt x="0" y="71187"/>
                      </a:lnTo>
                      <a:lnTo>
                        <a:pt x="91586" y="0"/>
                      </a:lnTo>
                      <a:close/>
                    </a:path>
                  </a:pathLst>
                </a:custGeom>
                <a:noFill/>
                <a:ln w="12879" cap="flat">
                  <a:noFill/>
                  <a:prstDash val="solid"/>
                  <a:miter/>
                </a:ln>
              </p:spPr>
              <p:txBody>
                <a:bodyPr rtlCol="0" anchor="ctr"/>
                <a:lstStyle/>
                <a:p>
                  <a:endParaRPr lang="en-IL"/>
                </a:p>
              </p:txBody>
            </p:sp>
            <p:sp>
              <p:nvSpPr>
                <p:cNvPr id="211" name="Freeform 210">
                  <a:extLst>
                    <a:ext uri="{FF2B5EF4-FFF2-40B4-BE49-F238E27FC236}">
                      <a16:creationId xmlns:a16="http://schemas.microsoft.com/office/drawing/2014/main" id="{61F5A243-1C84-7E4E-0BEE-182C635FCC81}"/>
                    </a:ext>
                  </a:extLst>
                </p:cNvPr>
                <p:cNvSpPr/>
                <p:nvPr/>
              </p:nvSpPr>
              <p:spPr>
                <a:xfrm>
                  <a:off x="7539548" y="4515289"/>
                  <a:ext cx="8563993" cy="856082"/>
                </a:xfrm>
                <a:custGeom>
                  <a:avLst/>
                  <a:gdLst>
                    <a:gd name="connsiteX0" fmla="*/ 0 w 8563993"/>
                    <a:gd name="connsiteY0" fmla="*/ 856083 h 856082"/>
                    <a:gd name="connsiteX1" fmla="*/ 4120079 w 8563993"/>
                    <a:gd name="connsiteY1" fmla="*/ 296 h 856082"/>
                    <a:gd name="connsiteX2" fmla="*/ 0 w 8563993"/>
                    <a:gd name="connsiteY2" fmla="*/ 856083 h 856082"/>
                    <a:gd name="connsiteX3" fmla="*/ 4120079 w 8563993"/>
                    <a:gd name="connsiteY3" fmla="*/ 296 h 856082"/>
                    <a:gd name="connsiteX4" fmla="*/ 4120079 w 8563993"/>
                    <a:gd name="connsiteY4" fmla="*/ 296 h 856082"/>
                    <a:gd name="connsiteX5" fmla="*/ 8563994 w 8563993"/>
                    <a:gd name="connsiteY5" fmla="*/ 730088 h 856082"/>
                    <a:gd name="connsiteX6" fmla="*/ 4120079 w 8563993"/>
                    <a:gd name="connsiteY6" fmla="*/ 296 h 856082"/>
                    <a:gd name="connsiteX7" fmla="*/ 8563994 w 8563993"/>
                    <a:gd name="connsiteY7" fmla="*/ 730088 h 856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63993" h="856082">
                      <a:moveTo>
                        <a:pt x="0" y="856083"/>
                      </a:moveTo>
                      <a:cubicBezTo>
                        <a:pt x="81539" y="282979"/>
                        <a:pt x="1464087" y="-10666"/>
                        <a:pt x="4120079" y="296"/>
                      </a:cubicBezTo>
                      <a:moveTo>
                        <a:pt x="0" y="856083"/>
                      </a:moveTo>
                      <a:cubicBezTo>
                        <a:pt x="132548" y="249191"/>
                        <a:pt x="1517287" y="13966"/>
                        <a:pt x="4120079" y="296"/>
                      </a:cubicBezTo>
                      <a:moveTo>
                        <a:pt x="4120079" y="296"/>
                      </a:moveTo>
                      <a:cubicBezTo>
                        <a:pt x="6756492" y="49301"/>
                        <a:pt x="8220321" y="248933"/>
                        <a:pt x="8563994" y="730088"/>
                      </a:cubicBezTo>
                      <a:moveTo>
                        <a:pt x="4120079" y="296"/>
                      </a:moveTo>
                      <a:cubicBezTo>
                        <a:pt x="6728411" y="56781"/>
                        <a:pt x="8265148" y="309287"/>
                        <a:pt x="8563994" y="730088"/>
                      </a:cubicBezTo>
                    </a:path>
                  </a:pathLst>
                </a:custGeom>
                <a:noFill/>
                <a:ln w="38637" cap="rnd">
                  <a:solidFill>
                    <a:srgbClr val="E8E0F8"/>
                  </a:solidFill>
                  <a:prstDash val="solid"/>
                  <a:round/>
                </a:ln>
              </p:spPr>
              <p:txBody>
                <a:bodyPr rtlCol="0" anchor="ctr"/>
                <a:lstStyle/>
                <a:p>
                  <a:endParaRPr lang="en-IL"/>
                </a:p>
              </p:txBody>
            </p:sp>
            <p:sp>
              <p:nvSpPr>
                <p:cNvPr id="212" name="Freeform 211">
                  <a:extLst>
                    <a:ext uri="{FF2B5EF4-FFF2-40B4-BE49-F238E27FC236}">
                      <a16:creationId xmlns:a16="http://schemas.microsoft.com/office/drawing/2014/main" id="{9B113E57-6541-CE77-4AAB-6AFC34A3834E}"/>
                    </a:ext>
                  </a:extLst>
                </p:cNvPr>
                <p:cNvSpPr/>
                <p:nvPr/>
              </p:nvSpPr>
              <p:spPr>
                <a:xfrm>
                  <a:off x="16057813" y="5209176"/>
                  <a:ext cx="116834" cy="127997"/>
                </a:xfrm>
                <a:custGeom>
                  <a:avLst/>
                  <a:gdLst>
                    <a:gd name="connsiteX0" fmla="*/ 116833 w 116834"/>
                    <a:gd name="connsiteY0" fmla="*/ 127892 h 127997"/>
                    <a:gd name="connsiteX1" fmla="*/ 0 w 116834"/>
                    <a:gd name="connsiteY1" fmla="*/ 71794 h 127997"/>
                    <a:gd name="connsiteX2" fmla="*/ 91586 w 116834"/>
                    <a:gd name="connsiteY2" fmla="*/ 607 h 127997"/>
                    <a:gd name="connsiteX3" fmla="*/ 116833 w 116834"/>
                    <a:gd name="connsiteY3" fmla="*/ 127892 h 127997"/>
                  </a:gdLst>
                  <a:ahLst/>
                  <a:cxnLst>
                    <a:cxn ang="0">
                      <a:pos x="connsiteX0" y="connsiteY0"/>
                    </a:cxn>
                    <a:cxn ang="0">
                      <a:pos x="connsiteX1" y="connsiteY1"/>
                    </a:cxn>
                    <a:cxn ang="0">
                      <a:pos x="connsiteX2" y="connsiteY2"/>
                    </a:cxn>
                    <a:cxn ang="0">
                      <a:pos x="connsiteX3" y="connsiteY3"/>
                    </a:cxn>
                  </a:cxnLst>
                  <a:rect l="l" t="t" r="r" b="b"/>
                  <a:pathLst>
                    <a:path w="116834" h="127997">
                      <a:moveTo>
                        <a:pt x="116833" y="127892"/>
                      </a:moveTo>
                      <a:cubicBezTo>
                        <a:pt x="110779" y="128924"/>
                        <a:pt x="78318" y="123250"/>
                        <a:pt x="0" y="71794"/>
                      </a:cubicBezTo>
                      <a:cubicBezTo>
                        <a:pt x="45342" y="42391"/>
                        <a:pt x="55260" y="-5970"/>
                        <a:pt x="91586" y="607"/>
                      </a:cubicBezTo>
                      <a:cubicBezTo>
                        <a:pt x="65694" y="19307"/>
                        <a:pt x="117091" y="22273"/>
                        <a:pt x="116833" y="127892"/>
                      </a:cubicBezTo>
                    </a:path>
                  </a:pathLst>
                </a:custGeom>
                <a:solidFill>
                  <a:srgbClr val="E8E0F8"/>
                </a:solidFill>
                <a:ln w="12879" cap="flat">
                  <a:noFill/>
                  <a:prstDash val="solid"/>
                  <a:miter/>
                </a:ln>
              </p:spPr>
              <p:txBody>
                <a:bodyPr rtlCol="0" anchor="ctr"/>
                <a:lstStyle/>
                <a:p>
                  <a:endParaRPr lang="en-IL"/>
                </a:p>
              </p:txBody>
            </p:sp>
            <p:sp>
              <p:nvSpPr>
                <p:cNvPr id="213" name="Freeform 212">
                  <a:extLst>
                    <a:ext uri="{FF2B5EF4-FFF2-40B4-BE49-F238E27FC236}">
                      <a16:creationId xmlns:a16="http://schemas.microsoft.com/office/drawing/2014/main" id="{4ED08B0E-55F4-30A9-1D24-0F6C66E5C3B7}"/>
                    </a:ext>
                  </a:extLst>
                </p:cNvPr>
                <p:cNvSpPr/>
                <p:nvPr/>
              </p:nvSpPr>
              <p:spPr>
                <a:xfrm>
                  <a:off x="16057813" y="5209784"/>
                  <a:ext cx="116833" cy="127284"/>
                </a:xfrm>
                <a:custGeom>
                  <a:avLst/>
                  <a:gdLst>
                    <a:gd name="connsiteX0" fmla="*/ 116833 w 116833"/>
                    <a:gd name="connsiteY0" fmla="*/ 127285 h 127284"/>
                    <a:gd name="connsiteX1" fmla="*/ 0 w 116833"/>
                    <a:gd name="connsiteY1" fmla="*/ 71187 h 127284"/>
                    <a:gd name="connsiteX2" fmla="*/ 116833 w 116833"/>
                    <a:gd name="connsiteY2" fmla="*/ 127285 h 127284"/>
                    <a:gd name="connsiteX3" fmla="*/ 0 w 116833"/>
                    <a:gd name="connsiteY3" fmla="*/ 71187 h 127284"/>
                    <a:gd name="connsiteX4" fmla="*/ 0 w 116833"/>
                    <a:gd name="connsiteY4" fmla="*/ 71187 h 127284"/>
                    <a:gd name="connsiteX5" fmla="*/ 91586 w 116833"/>
                    <a:gd name="connsiteY5" fmla="*/ 0 h 127284"/>
                    <a:gd name="connsiteX6" fmla="*/ 0 w 116833"/>
                    <a:gd name="connsiteY6" fmla="*/ 71187 h 127284"/>
                    <a:gd name="connsiteX7" fmla="*/ 91586 w 116833"/>
                    <a:gd name="connsiteY7" fmla="*/ 0 h 127284"/>
                    <a:gd name="connsiteX8" fmla="*/ 91586 w 116833"/>
                    <a:gd name="connsiteY8" fmla="*/ 0 h 127284"/>
                    <a:gd name="connsiteX9" fmla="*/ 116833 w 116833"/>
                    <a:gd name="connsiteY9" fmla="*/ 127285 h 127284"/>
                    <a:gd name="connsiteX10" fmla="*/ 91586 w 116833"/>
                    <a:gd name="connsiteY10" fmla="*/ 0 h 127284"/>
                    <a:gd name="connsiteX11" fmla="*/ 116833 w 116833"/>
                    <a:gd name="connsiteY11" fmla="*/ 127285 h 127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6833" h="127284">
                      <a:moveTo>
                        <a:pt x="116833" y="127285"/>
                      </a:moveTo>
                      <a:cubicBezTo>
                        <a:pt x="107430" y="115936"/>
                        <a:pt x="69559" y="109101"/>
                        <a:pt x="0" y="71187"/>
                      </a:cubicBezTo>
                      <a:moveTo>
                        <a:pt x="116833" y="127285"/>
                      </a:moveTo>
                      <a:cubicBezTo>
                        <a:pt x="70203" y="95947"/>
                        <a:pt x="21640" y="86146"/>
                        <a:pt x="0" y="71187"/>
                      </a:cubicBezTo>
                      <a:moveTo>
                        <a:pt x="0" y="71187"/>
                      </a:moveTo>
                      <a:cubicBezTo>
                        <a:pt x="37356" y="23858"/>
                        <a:pt x="77288" y="27469"/>
                        <a:pt x="91586" y="0"/>
                      </a:cubicBezTo>
                      <a:moveTo>
                        <a:pt x="0" y="71187"/>
                      </a:moveTo>
                      <a:cubicBezTo>
                        <a:pt x="20868" y="45523"/>
                        <a:pt x="49851" y="27856"/>
                        <a:pt x="91586" y="0"/>
                      </a:cubicBezTo>
                      <a:moveTo>
                        <a:pt x="91586" y="0"/>
                      </a:moveTo>
                      <a:cubicBezTo>
                        <a:pt x="98413" y="23729"/>
                        <a:pt x="104338" y="87694"/>
                        <a:pt x="116833" y="127285"/>
                      </a:cubicBezTo>
                      <a:moveTo>
                        <a:pt x="91586" y="0"/>
                      </a:moveTo>
                      <a:cubicBezTo>
                        <a:pt x="105240" y="52487"/>
                        <a:pt x="94291" y="89886"/>
                        <a:pt x="116833" y="127285"/>
                      </a:cubicBezTo>
                    </a:path>
                  </a:pathLst>
                </a:custGeom>
                <a:noFill/>
                <a:ln w="38637" cap="rnd">
                  <a:solidFill>
                    <a:srgbClr val="E8E0F8"/>
                  </a:solidFill>
                  <a:prstDash val="solid"/>
                  <a:round/>
                </a:ln>
              </p:spPr>
              <p:txBody>
                <a:bodyPr rtlCol="0" anchor="ctr"/>
                <a:lstStyle/>
                <a:p>
                  <a:endParaRPr lang="en-IL"/>
                </a:p>
              </p:txBody>
            </p:sp>
          </p:grpSp>
          <p:sp>
            <p:nvSpPr>
              <p:cNvPr id="214" name="TextBox 213">
                <a:extLst>
                  <a:ext uri="{FF2B5EF4-FFF2-40B4-BE49-F238E27FC236}">
                    <a16:creationId xmlns:a16="http://schemas.microsoft.com/office/drawing/2014/main" id="{F718FEEF-1BF9-BE1B-1193-E433964DA3BA}"/>
                  </a:ext>
                </a:extLst>
              </p:cNvPr>
              <p:cNvSpPr txBox="1"/>
              <p:nvPr/>
            </p:nvSpPr>
            <p:spPr>
              <a:xfrm>
                <a:off x="7948150" y="4794043"/>
                <a:ext cx="1620269" cy="396954"/>
              </a:xfrm>
              <a:prstGeom prst="rect">
                <a:avLst/>
              </a:prstGeom>
              <a:noFill/>
            </p:spPr>
            <p:txBody>
              <a:bodyPr wrap="none" rtlCol="0">
                <a:spAutoFit/>
              </a:bodyPr>
              <a:lstStyle/>
              <a:p>
                <a:pPr algn="l"/>
                <a:r>
                  <a:rPr lang="en-IL" sz="1293" spc="0" baseline="0" dirty="0">
                    <a:ln/>
                    <a:solidFill>
                      <a:srgbClr val="F4F4F4"/>
                    </a:solidFill>
                    <a:latin typeface="Comic Sans MS"/>
                    <a:sym typeface="Comic Sans MS"/>
                    <a:rtl val="0"/>
                  </a:rPr>
                  <a:t>Uses SO Data</a:t>
                </a:r>
              </a:p>
            </p:txBody>
          </p:sp>
        </p:grpSp>
        <p:grpSp>
          <p:nvGrpSpPr>
            <p:cNvPr id="215" name="Graphic 145">
              <a:extLst>
                <a:ext uri="{FF2B5EF4-FFF2-40B4-BE49-F238E27FC236}">
                  <a16:creationId xmlns:a16="http://schemas.microsoft.com/office/drawing/2014/main" id="{08EBE9CB-D79B-5A1B-71D7-04D12BEA4277}"/>
                </a:ext>
              </a:extLst>
            </p:cNvPr>
            <p:cNvGrpSpPr/>
            <p:nvPr/>
          </p:nvGrpSpPr>
          <p:grpSpPr>
            <a:xfrm>
              <a:off x="8668979" y="6670786"/>
              <a:ext cx="2823172" cy="1768253"/>
              <a:chOff x="8668979" y="6670786"/>
              <a:chExt cx="2823172" cy="1768253"/>
            </a:xfrm>
          </p:grpSpPr>
          <p:grpSp>
            <p:nvGrpSpPr>
              <p:cNvPr id="216" name="Graphic 145">
                <a:extLst>
                  <a:ext uri="{FF2B5EF4-FFF2-40B4-BE49-F238E27FC236}">
                    <a16:creationId xmlns:a16="http://schemas.microsoft.com/office/drawing/2014/main" id="{44540A2E-76CD-1D96-98BF-6A46D50DD44E}"/>
                  </a:ext>
                </a:extLst>
              </p:cNvPr>
              <p:cNvGrpSpPr/>
              <p:nvPr/>
            </p:nvGrpSpPr>
            <p:grpSpPr>
              <a:xfrm>
                <a:off x="8668979" y="6670786"/>
                <a:ext cx="2763164" cy="1768253"/>
                <a:chOff x="8668979" y="6670786"/>
                <a:chExt cx="2763164" cy="1768253"/>
              </a:xfrm>
            </p:grpSpPr>
            <p:sp>
              <p:nvSpPr>
                <p:cNvPr id="217" name="Freeform 216">
                  <a:extLst>
                    <a:ext uri="{FF2B5EF4-FFF2-40B4-BE49-F238E27FC236}">
                      <a16:creationId xmlns:a16="http://schemas.microsoft.com/office/drawing/2014/main" id="{636F5ED3-1E80-252E-E6D1-D8DDF8A9C4A4}"/>
                    </a:ext>
                  </a:extLst>
                </p:cNvPr>
                <p:cNvSpPr/>
                <p:nvPr/>
              </p:nvSpPr>
              <p:spPr>
                <a:xfrm>
                  <a:off x="8766877" y="6670786"/>
                  <a:ext cx="2665266" cy="1692874"/>
                </a:xfrm>
                <a:custGeom>
                  <a:avLst/>
                  <a:gdLst>
                    <a:gd name="connsiteX0" fmla="*/ 2665267 w 2665266"/>
                    <a:gd name="connsiteY0" fmla="*/ 0 h 1692874"/>
                    <a:gd name="connsiteX1" fmla="*/ 0 w 2665266"/>
                    <a:gd name="connsiteY1" fmla="*/ 1692875 h 1692874"/>
                  </a:gdLst>
                  <a:ahLst/>
                  <a:cxnLst>
                    <a:cxn ang="0">
                      <a:pos x="connsiteX0" y="connsiteY0"/>
                    </a:cxn>
                    <a:cxn ang="0">
                      <a:pos x="connsiteX1" y="connsiteY1"/>
                    </a:cxn>
                  </a:cxnLst>
                  <a:rect l="l" t="t" r="r" b="b"/>
                  <a:pathLst>
                    <a:path w="2665266" h="1692874">
                      <a:moveTo>
                        <a:pt x="2665267" y="0"/>
                      </a:moveTo>
                      <a:cubicBezTo>
                        <a:pt x="2665267" y="0"/>
                        <a:pt x="1776845" y="564296"/>
                        <a:pt x="0" y="1692875"/>
                      </a:cubicBezTo>
                    </a:path>
                  </a:pathLst>
                </a:custGeom>
                <a:noFill/>
                <a:ln w="12879" cap="flat">
                  <a:noFill/>
                  <a:prstDash val="solid"/>
                  <a:miter/>
                </a:ln>
              </p:spPr>
              <p:txBody>
                <a:bodyPr rtlCol="0" anchor="ctr"/>
                <a:lstStyle/>
                <a:p>
                  <a:endParaRPr lang="en-IL"/>
                </a:p>
              </p:txBody>
            </p:sp>
            <p:sp>
              <p:nvSpPr>
                <p:cNvPr id="218" name="Freeform 217">
                  <a:extLst>
                    <a:ext uri="{FF2B5EF4-FFF2-40B4-BE49-F238E27FC236}">
                      <a16:creationId xmlns:a16="http://schemas.microsoft.com/office/drawing/2014/main" id="{F5520337-CAF3-235B-06D8-D85BB9E02C9D}"/>
                    </a:ext>
                  </a:extLst>
                </p:cNvPr>
                <p:cNvSpPr/>
                <p:nvPr/>
              </p:nvSpPr>
              <p:spPr>
                <a:xfrm>
                  <a:off x="8668979" y="8314655"/>
                  <a:ext cx="128941" cy="111164"/>
                </a:xfrm>
                <a:custGeom>
                  <a:avLst/>
                  <a:gdLst>
                    <a:gd name="connsiteX0" fmla="*/ 0 w 128941"/>
                    <a:gd name="connsiteY0" fmla="*/ 111165 h 111164"/>
                    <a:gd name="connsiteX1" fmla="*/ 66854 w 128941"/>
                    <a:gd name="connsiteY1" fmla="*/ 0 h 111164"/>
                    <a:gd name="connsiteX2" fmla="*/ 128942 w 128941"/>
                    <a:gd name="connsiteY2" fmla="*/ 98011 h 111164"/>
                  </a:gdLst>
                  <a:ahLst/>
                  <a:cxnLst>
                    <a:cxn ang="0">
                      <a:pos x="connsiteX0" y="connsiteY0"/>
                    </a:cxn>
                    <a:cxn ang="0">
                      <a:pos x="connsiteX1" y="connsiteY1"/>
                    </a:cxn>
                    <a:cxn ang="0">
                      <a:pos x="connsiteX2" y="connsiteY2"/>
                    </a:cxn>
                  </a:cxnLst>
                  <a:rect l="l" t="t" r="r" b="b"/>
                  <a:pathLst>
                    <a:path w="128941" h="111164">
                      <a:moveTo>
                        <a:pt x="0" y="111165"/>
                      </a:moveTo>
                      <a:lnTo>
                        <a:pt x="66854" y="0"/>
                      </a:lnTo>
                      <a:lnTo>
                        <a:pt x="128942" y="98011"/>
                      </a:lnTo>
                      <a:close/>
                    </a:path>
                  </a:pathLst>
                </a:custGeom>
                <a:noFill/>
                <a:ln w="12879" cap="flat">
                  <a:noFill/>
                  <a:prstDash val="solid"/>
                  <a:miter/>
                </a:ln>
              </p:spPr>
              <p:txBody>
                <a:bodyPr rtlCol="0" anchor="ctr"/>
                <a:lstStyle/>
                <a:p>
                  <a:endParaRPr lang="en-IL"/>
                </a:p>
              </p:txBody>
            </p:sp>
            <p:sp>
              <p:nvSpPr>
                <p:cNvPr id="219" name="Freeform 218">
                  <a:extLst>
                    <a:ext uri="{FF2B5EF4-FFF2-40B4-BE49-F238E27FC236}">
                      <a16:creationId xmlns:a16="http://schemas.microsoft.com/office/drawing/2014/main" id="{E5F1D59C-0753-02CC-F94B-AB8DCCB93E21}"/>
                    </a:ext>
                  </a:extLst>
                </p:cNvPr>
                <p:cNvSpPr/>
                <p:nvPr/>
              </p:nvSpPr>
              <p:spPr>
                <a:xfrm>
                  <a:off x="8766877" y="6670786"/>
                  <a:ext cx="2665266" cy="1692874"/>
                </a:xfrm>
                <a:custGeom>
                  <a:avLst/>
                  <a:gdLst>
                    <a:gd name="connsiteX0" fmla="*/ 2665267 w 2665266"/>
                    <a:gd name="connsiteY0" fmla="*/ 0 h 1692874"/>
                    <a:gd name="connsiteX1" fmla="*/ 0 w 2665266"/>
                    <a:gd name="connsiteY1" fmla="*/ 1692875 h 1692874"/>
                    <a:gd name="connsiteX2" fmla="*/ 2665267 w 2665266"/>
                    <a:gd name="connsiteY2" fmla="*/ 0 h 1692874"/>
                    <a:gd name="connsiteX3" fmla="*/ 0 w 2665266"/>
                    <a:gd name="connsiteY3" fmla="*/ 1692875 h 1692874"/>
                  </a:gdLst>
                  <a:ahLst/>
                  <a:cxnLst>
                    <a:cxn ang="0">
                      <a:pos x="connsiteX0" y="connsiteY0"/>
                    </a:cxn>
                    <a:cxn ang="0">
                      <a:pos x="connsiteX1" y="connsiteY1"/>
                    </a:cxn>
                    <a:cxn ang="0">
                      <a:pos x="connsiteX2" y="connsiteY2"/>
                    </a:cxn>
                    <a:cxn ang="0">
                      <a:pos x="connsiteX3" y="connsiteY3"/>
                    </a:cxn>
                  </a:cxnLst>
                  <a:rect l="l" t="t" r="r" b="b"/>
                  <a:pathLst>
                    <a:path w="2665266" h="1692874">
                      <a:moveTo>
                        <a:pt x="2665267" y="0"/>
                      </a:moveTo>
                      <a:cubicBezTo>
                        <a:pt x="2619281" y="49263"/>
                        <a:pt x="1801963" y="566785"/>
                        <a:pt x="0" y="1692875"/>
                      </a:cubicBezTo>
                      <a:moveTo>
                        <a:pt x="2665267" y="0"/>
                      </a:moveTo>
                      <a:cubicBezTo>
                        <a:pt x="2639633" y="56485"/>
                        <a:pt x="1768472" y="544990"/>
                        <a:pt x="0" y="1692875"/>
                      </a:cubicBezTo>
                    </a:path>
                  </a:pathLst>
                </a:custGeom>
                <a:noFill/>
                <a:ln w="38637" cap="rnd">
                  <a:solidFill>
                    <a:srgbClr val="E8E0F8"/>
                  </a:solidFill>
                  <a:prstDash val="solid"/>
                  <a:round/>
                </a:ln>
              </p:spPr>
              <p:txBody>
                <a:bodyPr rtlCol="0" anchor="ctr"/>
                <a:lstStyle/>
                <a:p>
                  <a:endParaRPr lang="en-IL"/>
                </a:p>
              </p:txBody>
            </p:sp>
            <p:sp>
              <p:nvSpPr>
                <p:cNvPr id="220" name="Freeform 219">
                  <a:extLst>
                    <a:ext uri="{FF2B5EF4-FFF2-40B4-BE49-F238E27FC236}">
                      <a16:creationId xmlns:a16="http://schemas.microsoft.com/office/drawing/2014/main" id="{5DE1D5DC-D15C-5EBA-D6CD-04F52B778537}"/>
                    </a:ext>
                  </a:extLst>
                </p:cNvPr>
                <p:cNvSpPr/>
                <p:nvPr/>
              </p:nvSpPr>
              <p:spPr>
                <a:xfrm>
                  <a:off x="8668979" y="8314655"/>
                  <a:ext cx="128941" cy="124384"/>
                </a:xfrm>
                <a:custGeom>
                  <a:avLst/>
                  <a:gdLst>
                    <a:gd name="connsiteX0" fmla="*/ 0 w 128941"/>
                    <a:gd name="connsiteY0" fmla="*/ 111165 h 124384"/>
                    <a:gd name="connsiteX1" fmla="*/ 66854 w 128941"/>
                    <a:gd name="connsiteY1" fmla="*/ 0 h 124384"/>
                    <a:gd name="connsiteX2" fmla="*/ 128942 w 128941"/>
                    <a:gd name="connsiteY2" fmla="*/ 98011 h 124384"/>
                    <a:gd name="connsiteX3" fmla="*/ 0 w 128941"/>
                    <a:gd name="connsiteY3" fmla="*/ 111165 h 124384"/>
                  </a:gdLst>
                  <a:ahLst/>
                  <a:cxnLst>
                    <a:cxn ang="0">
                      <a:pos x="connsiteX0" y="connsiteY0"/>
                    </a:cxn>
                    <a:cxn ang="0">
                      <a:pos x="connsiteX1" y="connsiteY1"/>
                    </a:cxn>
                    <a:cxn ang="0">
                      <a:pos x="connsiteX2" y="connsiteY2"/>
                    </a:cxn>
                    <a:cxn ang="0">
                      <a:pos x="connsiteX3" y="connsiteY3"/>
                    </a:cxn>
                  </a:cxnLst>
                  <a:rect l="l" t="t" r="r" b="b"/>
                  <a:pathLst>
                    <a:path w="128941" h="124384">
                      <a:moveTo>
                        <a:pt x="0" y="111165"/>
                      </a:moveTo>
                      <a:cubicBezTo>
                        <a:pt x="16230" y="107425"/>
                        <a:pt x="40705" y="53132"/>
                        <a:pt x="66854" y="0"/>
                      </a:cubicBezTo>
                      <a:cubicBezTo>
                        <a:pt x="52813" y="18570"/>
                        <a:pt x="120182" y="81761"/>
                        <a:pt x="128942" y="98011"/>
                      </a:cubicBezTo>
                      <a:cubicBezTo>
                        <a:pt x="92616" y="123932"/>
                        <a:pt x="42766" y="135152"/>
                        <a:pt x="0" y="111165"/>
                      </a:cubicBezTo>
                    </a:path>
                  </a:pathLst>
                </a:custGeom>
                <a:solidFill>
                  <a:srgbClr val="E8E0F8"/>
                </a:solidFill>
                <a:ln w="12879" cap="flat">
                  <a:noFill/>
                  <a:prstDash val="solid"/>
                  <a:miter/>
                </a:ln>
              </p:spPr>
              <p:txBody>
                <a:bodyPr rtlCol="0" anchor="ctr"/>
                <a:lstStyle/>
                <a:p>
                  <a:endParaRPr lang="en-IL"/>
                </a:p>
              </p:txBody>
            </p:sp>
            <p:sp>
              <p:nvSpPr>
                <p:cNvPr id="221" name="Freeform 220">
                  <a:extLst>
                    <a:ext uri="{FF2B5EF4-FFF2-40B4-BE49-F238E27FC236}">
                      <a16:creationId xmlns:a16="http://schemas.microsoft.com/office/drawing/2014/main" id="{CF54EE84-4D4F-0371-F0F8-92B1B8DF5598}"/>
                    </a:ext>
                  </a:extLst>
                </p:cNvPr>
                <p:cNvSpPr/>
                <p:nvPr/>
              </p:nvSpPr>
              <p:spPr>
                <a:xfrm>
                  <a:off x="8668979" y="8314655"/>
                  <a:ext cx="128941" cy="111164"/>
                </a:xfrm>
                <a:custGeom>
                  <a:avLst/>
                  <a:gdLst>
                    <a:gd name="connsiteX0" fmla="*/ 0 w 128941"/>
                    <a:gd name="connsiteY0" fmla="*/ 111165 h 111164"/>
                    <a:gd name="connsiteX1" fmla="*/ 66854 w 128941"/>
                    <a:gd name="connsiteY1" fmla="*/ 0 h 111164"/>
                    <a:gd name="connsiteX2" fmla="*/ 0 w 128941"/>
                    <a:gd name="connsiteY2" fmla="*/ 111165 h 111164"/>
                    <a:gd name="connsiteX3" fmla="*/ 66854 w 128941"/>
                    <a:gd name="connsiteY3" fmla="*/ 0 h 111164"/>
                    <a:gd name="connsiteX4" fmla="*/ 66854 w 128941"/>
                    <a:gd name="connsiteY4" fmla="*/ 0 h 111164"/>
                    <a:gd name="connsiteX5" fmla="*/ 128942 w 128941"/>
                    <a:gd name="connsiteY5" fmla="*/ 98011 h 111164"/>
                    <a:gd name="connsiteX6" fmla="*/ 66854 w 128941"/>
                    <a:gd name="connsiteY6" fmla="*/ 0 h 111164"/>
                    <a:gd name="connsiteX7" fmla="*/ 128942 w 128941"/>
                    <a:gd name="connsiteY7" fmla="*/ 98011 h 111164"/>
                    <a:gd name="connsiteX8" fmla="*/ 128942 w 128941"/>
                    <a:gd name="connsiteY8" fmla="*/ 98011 h 111164"/>
                    <a:gd name="connsiteX9" fmla="*/ 0 w 128941"/>
                    <a:gd name="connsiteY9" fmla="*/ 111165 h 111164"/>
                    <a:gd name="connsiteX10" fmla="*/ 128942 w 128941"/>
                    <a:gd name="connsiteY10" fmla="*/ 98011 h 111164"/>
                    <a:gd name="connsiteX11" fmla="*/ 0 w 128941"/>
                    <a:gd name="connsiteY11" fmla="*/ 111165 h 111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8941" h="111164">
                      <a:moveTo>
                        <a:pt x="0" y="111165"/>
                      </a:moveTo>
                      <a:cubicBezTo>
                        <a:pt x="13268" y="75829"/>
                        <a:pt x="50752" y="59967"/>
                        <a:pt x="66854" y="0"/>
                      </a:cubicBezTo>
                      <a:moveTo>
                        <a:pt x="0" y="111165"/>
                      </a:moveTo>
                      <a:cubicBezTo>
                        <a:pt x="6312" y="73766"/>
                        <a:pt x="42379" y="46297"/>
                        <a:pt x="66854" y="0"/>
                      </a:cubicBezTo>
                      <a:moveTo>
                        <a:pt x="66854" y="0"/>
                      </a:moveTo>
                      <a:cubicBezTo>
                        <a:pt x="78447" y="25792"/>
                        <a:pt x="83857" y="61257"/>
                        <a:pt x="128942" y="98011"/>
                      </a:cubicBezTo>
                      <a:moveTo>
                        <a:pt x="66854" y="0"/>
                      </a:moveTo>
                      <a:cubicBezTo>
                        <a:pt x="91457" y="20118"/>
                        <a:pt x="97640" y="45910"/>
                        <a:pt x="128942" y="98011"/>
                      </a:cubicBezTo>
                      <a:moveTo>
                        <a:pt x="128942" y="98011"/>
                      </a:moveTo>
                      <a:cubicBezTo>
                        <a:pt x="88623" y="104330"/>
                        <a:pt x="81023" y="102653"/>
                        <a:pt x="0" y="111165"/>
                      </a:cubicBezTo>
                      <a:moveTo>
                        <a:pt x="128942" y="98011"/>
                      </a:moveTo>
                      <a:cubicBezTo>
                        <a:pt x="79091" y="92336"/>
                        <a:pt x="27308" y="105619"/>
                        <a:pt x="0" y="111165"/>
                      </a:cubicBezTo>
                    </a:path>
                  </a:pathLst>
                </a:custGeom>
                <a:noFill/>
                <a:ln w="38637" cap="rnd">
                  <a:solidFill>
                    <a:srgbClr val="E8E0F8"/>
                  </a:solidFill>
                  <a:prstDash val="solid"/>
                  <a:round/>
                </a:ln>
              </p:spPr>
              <p:txBody>
                <a:bodyPr rtlCol="0" anchor="ctr"/>
                <a:lstStyle/>
                <a:p>
                  <a:endParaRPr lang="en-IL"/>
                </a:p>
              </p:txBody>
            </p:sp>
          </p:grpSp>
          <p:sp>
            <p:nvSpPr>
              <p:cNvPr id="222" name="TextBox 221">
                <a:extLst>
                  <a:ext uri="{FF2B5EF4-FFF2-40B4-BE49-F238E27FC236}">
                    <a16:creationId xmlns:a16="http://schemas.microsoft.com/office/drawing/2014/main" id="{16A01176-DE1D-1B4B-9780-BB8E5078B9E8}"/>
                  </a:ext>
                </a:extLst>
              </p:cNvPr>
              <p:cNvSpPr txBox="1"/>
              <p:nvPr/>
            </p:nvSpPr>
            <p:spPr>
              <a:xfrm>
                <a:off x="10022452" y="6788139"/>
                <a:ext cx="1561139" cy="396954"/>
              </a:xfrm>
              <a:prstGeom prst="rect">
                <a:avLst/>
              </a:prstGeom>
              <a:noFill/>
            </p:spPr>
            <p:txBody>
              <a:bodyPr wrap="none" rtlCol="0">
                <a:spAutoFit/>
              </a:bodyPr>
              <a:lstStyle/>
              <a:p>
                <a:pPr algn="l"/>
                <a:r>
                  <a:rPr lang="en-IL" sz="1293" spc="0" baseline="0">
                    <a:ln/>
                    <a:solidFill>
                      <a:srgbClr val="F4F4F4"/>
                    </a:solidFill>
                    <a:latin typeface="Comic Sans MS"/>
                    <a:sym typeface="Comic Sans MS"/>
                    <a:rtl val="0"/>
                  </a:rPr>
                  <a:t>Player Events</a:t>
                </a:r>
              </a:p>
            </p:txBody>
          </p:sp>
        </p:grpSp>
        <p:grpSp>
          <p:nvGrpSpPr>
            <p:cNvPr id="223" name="Graphic 145">
              <a:extLst>
                <a:ext uri="{FF2B5EF4-FFF2-40B4-BE49-F238E27FC236}">
                  <a16:creationId xmlns:a16="http://schemas.microsoft.com/office/drawing/2014/main" id="{1426D334-414A-A159-BCAA-7DAFCBB19F09}"/>
                </a:ext>
              </a:extLst>
            </p:cNvPr>
            <p:cNvGrpSpPr/>
            <p:nvPr/>
          </p:nvGrpSpPr>
          <p:grpSpPr>
            <a:xfrm>
              <a:off x="8675677" y="8815597"/>
              <a:ext cx="2769862" cy="396954"/>
              <a:chOff x="8675677" y="8815597"/>
              <a:chExt cx="2769862" cy="396954"/>
            </a:xfrm>
          </p:grpSpPr>
          <p:grpSp>
            <p:nvGrpSpPr>
              <p:cNvPr id="224" name="Graphic 145">
                <a:extLst>
                  <a:ext uri="{FF2B5EF4-FFF2-40B4-BE49-F238E27FC236}">
                    <a16:creationId xmlns:a16="http://schemas.microsoft.com/office/drawing/2014/main" id="{2BBA1B42-1489-312A-1C0E-56662ACC07ED}"/>
                  </a:ext>
                </a:extLst>
              </p:cNvPr>
              <p:cNvGrpSpPr/>
              <p:nvPr/>
            </p:nvGrpSpPr>
            <p:grpSpPr>
              <a:xfrm>
                <a:off x="8675677" y="9040707"/>
                <a:ext cx="2769862" cy="116555"/>
                <a:chOff x="8675677" y="9040707"/>
                <a:chExt cx="2769862" cy="116555"/>
              </a:xfrm>
            </p:grpSpPr>
            <p:sp>
              <p:nvSpPr>
                <p:cNvPr id="225" name="Freeform 224">
                  <a:extLst>
                    <a:ext uri="{FF2B5EF4-FFF2-40B4-BE49-F238E27FC236}">
                      <a16:creationId xmlns:a16="http://schemas.microsoft.com/office/drawing/2014/main" id="{B07D4E26-0636-1B5A-B64F-A3337B43CEA0}"/>
                    </a:ext>
                  </a:extLst>
                </p:cNvPr>
                <p:cNvSpPr/>
                <p:nvPr/>
              </p:nvSpPr>
              <p:spPr>
                <a:xfrm>
                  <a:off x="8791609" y="9098740"/>
                  <a:ext cx="2653931" cy="12896"/>
                </a:xfrm>
                <a:custGeom>
                  <a:avLst/>
                  <a:gdLst>
                    <a:gd name="connsiteX0" fmla="*/ 2653931 w 2653931"/>
                    <a:gd name="connsiteY0" fmla="*/ 0 h 12896"/>
                    <a:gd name="connsiteX1" fmla="*/ 0 w 2653931"/>
                    <a:gd name="connsiteY1" fmla="*/ 0 h 12896"/>
                  </a:gdLst>
                  <a:ahLst/>
                  <a:cxnLst>
                    <a:cxn ang="0">
                      <a:pos x="connsiteX0" y="connsiteY0"/>
                    </a:cxn>
                    <a:cxn ang="0">
                      <a:pos x="connsiteX1" y="connsiteY1"/>
                    </a:cxn>
                  </a:cxnLst>
                  <a:rect l="l" t="t" r="r" b="b"/>
                  <a:pathLst>
                    <a:path w="2653931" h="12896">
                      <a:moveTo>
                        <a:pt x="2653931" y="0"/>
                      </a:moveTo>
                      <a:cubicBezTo>
                        <a:pt x="2653931" y="0"/>
                        <a:pt x="1769283" y="0"/>
                        <a:pt x="0" y="0"/>
                      </a:cubicBezTo>
                    </a:path>
                  </a:pathLst>
                </a:custGeom>
                <a:noFill/>
                <a:ln w="12879" cap="flat">
                  <a:noFill/>
                  <a:prstDash val="solid"/>
                  <a:miter/>
                </a:ln>
              </p:spPr>
              <p:txBody>
                <a:bodyPr rtlCol="0" anchor="ctr"/>
                <a:lstStyle/>
                <a:p>
                  <a:endParaRPr lang="en-IL"/>
                </a:p>
              </p:txBody>
            </p:sp>
            <p:sp>
              <p:nvSpPr>
                <p:cNvPr id="226" name="Freeform 225">
                  <a:extLst>
                    <a:ext uri="{FF2B5EF4-FFF2-40B4-BE49-F238E27FC236}">
                      <a16:creationId xmlns:a16="http://schemas.microsoft.com/office/drawing/2014/main" id="{7AF900AB-6657-77D5-1E68-D4511E4F6F81}"/>
                    </a:ext>
                  </a:extLst>
                </p:cNvPr>
                <p:cNvSpPr/>
                <p:nvPr/>
              </p:nvSpPr>
              <p:spPr>
                <a:xfrm>
                  <a:off x="8675677" y="9040707"/>
                  <a:ext cx="115931" cy="116065"/>
                </a:xfrm>
                <a:custGeom>
                  <a:avLst/>
                  <a:gdLst>
                    <a:gd name="connsiteX0" fmla="*/ 0 w 115931"/>
                    <a:gd name="connsiteY0" fmla="*/ 58033 h 116065"/>
                    <a:gd name="connsiteX1" fmla="*/ 115932 w 115931"/>
                    <a:gd name="connsiteY1" fmla="*/ 0 h 116065"/>
                    <a:gd name="connsiteX2" fmla="*/ 115932 w 115931"/>
                    <a:gd name="connsiteY2" fmla="*/ 116065 h 116065"/>
                  </a:gdLst>
                  <a:ahLst/>
                  <a:cxnLst>
                    <a:cxn ang="0">
                      <a:pos x="connsiteX0" y="connsiteY0"/>
                    </a:cxn>
                    <a:cxn ang="0">
                      <a:pos x="connsiteX1" y="connsiteY1"/>
                    </a:cxn>
                    <a:cxn ang="0">
                      <a:pos x="connsiteX2" y="connsiteY2"/>
                    </a:cxn>
                  </a:cxnLst>
                  <a:rect l="l" t="t" r="r" b="b"/>
                  <a:pathLst>
                    <a:path w="115931" h="116065">
                      <a:moveTo>
                        <a:pt x="0" y="58033"/>
                      </a:moveTo>
                      <a:lnTo>
                        <a:pt x="115932" y="0"/>
                      </a:lnTo>
                      <a:lnTo>
                        <a:pt x="115932" y="116065"/>
                      </a:lnTo>
                      <a:close/>
                    </a:path>
                  </a:pathLst>
                </a:custGeom>
                <a:noFill/>
                <a:ln w="12879" cap="flat">
                  <a:noFill/>
                  <a:prstDash val="solid"/>
                  <a:miter/>
                </a:ln>
              </p:spPr>
              <p:txBody>
                <a:bodyPr rtlCol="0" anchor="ctr"/>
                <a:lstStyle/>
                <a:p>
                  <a:endParaRPr lang="en-IL"/>
                </a:p>
              </p:txBody>
            </p:sp>
            <p:sp>
              <p:nvSpPr>
                <p:cNvPr id="227" name="Freeform 226">
                  <a:extLst>
                    <a:ext uri="{FF2B5EF4-FFF2-40B4-BE49-F238E27FC236}">
                      <a16:creationId xmlns:a16="http://schemas.microsoft.com/office/drawing/2014/main" id="{E4D2D1F3-E57A-C922-F512-486A3FB6C2D6}"/>
                    </a:ext>
                  </a:extLst>
                </p:cNvPr>
                <p:cNvSpPr/>
                <p:nvPr/>
              </p:nvSpPr>
              <p:spPr>
                <a:xfrm>
                  <a:off x="8791609" y="9071289"/>
                  <a:ext cx="2653931" cy="35563"/>
                </a:xfrm>
                <a:custGeom>
                  <a:avLst/>
                  <a:gdLst>
                    <a:gd name="connsiteX0" fmla="*/ 2653931 w 2653931"/>
                    <a:gd name="connsiteY0" fmla="*/ 27451 h 35563"/>
                    <a:gd name="connsiteX1" fmla="*/ 0 w 2653931"/>
                    <a:gd name="connsiteY1" fmla="*/ 27451 h 35563"/>
                    <a:gd name="connsiteX2" fmla="*/ 2653931 w 2653931"/>
                    <a:gd name="connsiteY2" fmla="*/ 27451 h 35563"/>
                    <a:gd name="connsiteX3" fmla="*/ 0 w 2653931"/>
                    <a:gd name="connsiteY3" fmla="*/ 27451 h 35563"/>
                  </a:gdLst>
                  <a:ahLst/>
                  <a:cxnLst>
                    <a:cxn ang="0">
                      <a:pos x="connsiteX0" y="connsiteY0"/>
                    </a:cxn>
                    <a:cxn ang="0">
                      <a:pos x="connsiteX1" y="connsiteY1"/>
                    </a:cxn>
                    <a:cxn ang="0">
                      <a:pos x="connsiteX2" y="connsiteY2"/>
                    </a:cxn>
                    <a:cxn ang="0">
                      <a:pos x="connsiteX3" y="connsiteY3"/>
                    </a:cxn>
                  </a:cxnLst>
                  <a:rect l="l" t="t" r="r" b="b"/>
                  <a:pathLst>
                    <a:path w="2653931" h="35563">
                      <a:moveTo>
                        <a:pt x="2653931" y="27451"/>
                      </a:moveTo>
                      <a:cubicBezTo>
                        <a:pt x="2607945" y="-17686"/>
                        <a:pt x="1753401" y="498"/>
                        <a:pt x="0" y="27451"/>
                      </a:cubicBezTo>
                      <a:moveTo>
                        <a:pt x="2653931" y="27451"/>
                      </a:moveTo>
                      <a:cubicBezTo>
                        <a:pt x="2597511" y="15070"/>
                        <a:pt x="1736140" y="50793"/>
                        <a:pt x="0" y="27451"/>
                      </a:cubicBezTo>
                    </a:path>
                  </a:pathLst>
                </a:custGeom>
                <a:noFill/>
                <a:ln w="38637" cap="rnd">
                  <a:solidFill>
                    <a:srgbClr val="E8E0F8"/>
                  </a:solidFill>
                  <a:prstDash val="solid"/>
                  <a:round/>
                </a:ln>
              </p:spPr>
              <p:txBody>
                <a:bodyPr rtlCol="0" anchor="ctr"/>
                <a:lstStyle/>
                <a:p>
                  <a:endParaRPr lang="en-IL"/>
                </a:p>
              </p:txBody>
            </p:sp>
            <p:sp>
              <p:nvSpPr>
                <p:cNvPr id="228" name="Freeform 227">
                  <a:extLst>
                    <a:ext uri="{FF2B5EF4-FFF2-40B4-BE49-F238E27FC236}">
                      <a16:creationId xmlns:a16="http://schemas.microsoft.com/office/drawing/2014/main" id="{3B53245B-F62A-0B9F-C3F2-0335519BFF73}"/>
                    </a:ext>
                  </a:extLst>
                </p:cNvPr>
                <p:cNvSpPr/>
                <p:nvPr/>
              </p:nvSpPr>
              <p:spPr>
                <a:xfrm>
                  <a:off x="8675677" y="9040707"/>
                  <a:ext cx="115931" cy="116065"/>
                </a:xfrm>
                <a:custGeom>
                  <a:avLst/>
                  <a:gdLst>
                    <a:gd name="connsiteX0" fmla="*/ 0 w 115931"/>
                    <a:gd name="connsiteY0" fmla="*/ 58033 h 116065"/>
                    <a:gd name="connsiteX1" fmla="*/ 115932 w 115931"/>
                    <a:gd name="connsiteY1" fmla="*/ 0 h 116065"/>
                    <a:gd name="connsiteX2" fmla="*/ 115932 w 115931"/>
                    <a:gd name="connsiteY2" fmla="*/ 116065 h 116065"/>
                    <a:gd name="connsiteX3" fmla="*/ 0 w 115931"/>
                    <a:gd name="connsiteY3" fmla="*/ 58033 h 116065"/>
                  </a:gdLst>
                  <a:ahLst/>
                  <a:cxnLst>
                    <a:cxn ang="0">
                      <a:pos x="connsiteX0" y="connsiteY0"/>
                    </a:cxn>
                    <a:cxn ang="0">
                      <a:pos x="connsiteX1" y="connsiteY1"/>
                    </a:cxn>
                    <a:cxn ang="0">
                      <a:pos x="connsiteX2" y="connsiteY2"/>
                    </a:cxn>
                    <a:cxn ang="0">
                      <a:pos x="connsiteX3" y="connsiteY3"/>
                    </a:cxn>
                  </a:cxnLst>
                  <a:rect l="l" t="t" r="r" b="b"/>
                  <a:pathLst>
                    <a:path w="115931" h="116065">
                      <a:moveTo>
                        <a:pt x="0" y="58033"/>
                      </a:moveTo>
                      <a:cubicBezTo>
                        <a:pt x="13525" y="58033"/>
                        <a:pt x="74711" y="40107"/>
                        <a:pt x="115932" y="0"/>
                      </a:cubicBezTo>
                      <a:cubicBezTo>
                        <a:pt x="107559" y="14315"/>
                        <a:pt x="97769" y="71831"/>
                        <a:pt x="115932" y="116065"/>
                      </a:cubicBezTo>
                      <a:cubicBezTo>
                        <a:pt x="105884" y="77377"/>
                        <a:pt x="65823" y="95431"/>
                        <a:pt x="0" y="58033"/>
                      </a:cubicBezTo>
                    </a:path>
                  </a:pathLst>
                </a:custGeom>
                <a:solidFill>
                  <a:srgbClr val="E8E0F8"/>
                </a:solidFill>
                <a:ln w="12879" cap="flat">
                  <a:noFill/>
                  <a:prstDash val="solid"/>
                  <a:miter/>
                </a:ln>
              </p:spPr>
              <p:txBody>
                <a:bodyPr rtlCol="0" anchor="ctr"/>
                <a:lstStyle/>
                <a:p>
                  <a:endParaRPr lang="en-IL"/>
                </a:p>
              </p:txBody>
            </p:sp>
            <p:sp>
              <p:nvSpPr>
                <p:cNvPr id="229" name="Freeform 228">
                  <a:extLst>
                    <a:ext uri="{FF2B5EF4-FFF2-40B4-BE49-F238E27FC236}">
                      <a16:creationId xmlns:a16="http://schemas.microsoft.com/office/drawing/2014/main" id="{0C699C07-F21E-28D1-87B7-E09D2D5EC91D}"/>
                    </a:ext>
                  </a:extLst>
                </p:cNvPr>
                <p:cNvSpPr/>
                <p:nvPr/>
              </p:nvSpPr>
              <p:spPr>
                <a:xfrm>
                  <a:off x="8675677" y="9040707"/>
                  <a:ext cx="125297" cy="116555"/>
                </a:xfrm>
                <a:custGeom>
                  <a:avLst/>
                  <a:gdLst>
                    <a:gd name="connsiteX0" fmla="*/ 0 w 125297"/>
                    <a:gd name="connsiteY0" fmla="*/ 58033 h 116555"/>
                    <a:gd name="connsiteX1" fmla="*/ 115932 w 125297"/>
                    <a:gd name="connsiteY1" fmla="*/ 0 h 116555"/>
                    <a:gd name="connsiteX2" fmla="*/ 0 w 125297"/>
                    <a:gd name="connsiteY2" fmla="*/ 58033 h 116555"/>
                    <a:gd name="connsiteX3" fmla="*/ 115932 w 125297"/>
                    <a:gd name="connsiteY3" fmla="*/ 0 h 116555"/>
                    <a:gd name="connsiteX4" fmla="*/ 115932 w 125297"/>
                    <a:gd name="connsiteY4" fmla="*/ 0 h 116555"/>
                    <a:gd name="connsiteX5" fmla="*/ 115932 w 125297"/>
                    <a:gd name="connsiteY5" fmla="*/ 116065 h 116555"/>
                    <a:gd name="connsiteX6" fmla="*/ 115932 w 125297"/>
                    <a:gd name="connsiteY6" fmla="*/ 0 h 116555"/>
                    <a:gd name="connsiteX7" fmla="*/ 115932 w 125297"/>
                    <a:gd name="connsiteY7" fmla="*/ 116065 h 116555"/>
                    <a:gd name="connsiteX8" fmla="*/ 115932 w 125297"/>
                    <a:gd name="connsiteY8" fmla="*/ 116065 h 116555"/>
                    <a:gd name="connsiteX9" fmla="*/ 0 w 125297"/>
                    <a:gd name="connsiteY9" fmla="*/ 58033 h 116555"/>
                    <a:gd name="connsiteX10" fmla="*/ 115932 w 125297"/>
                    <a:gd name="connsiteY10" fmla="*/ 116065 h 116555"/>
                    <a:gd name="connsiteX11" fmla="*/ 0 w 125297"/>
                    <a:gd name="connsiteY11" fmla="*/ 58033 h 116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5297" h="116555">
                      <a:moveTo>
                        <a:pt x="0" y="58033"/>
                      </a:moveTo>
                      <a:cubicBezTo>
                        <a:pt x="11980" y="21794"/>
                        <a:pt x="44440" y="19731"/>
                        <a:pt x="115932" y="0"/>
                      </a:cubicBezTo>
                      <a:moveTo>
                        <a:pt x="0" y="58033"/>
                      </a:moveTo>
                      <a:cubicBezTo>
                        <a:pt x="43668" y="35980"/>
                        <a:pt x="69688" y="8382"/>
                        <a:pt x="115932" y="0"/>
                      </a:cubicBezTo>
                      <a:moveTo>
                        <a:pt x="115932" y="0"/>
                      </a:moveTo>
                      <a:cubicBezTo>
                        <a:pt x="112840" y="11348"/>
                        <a:pt x="138474" y="39204"/>
                        <a:pt x="115932" y="116065"/>
                      </a:cubicBezTo>
                      <a:moveTo>
                        <a:pt x="115932" y="0"/>
                      </a:moveTo>
                      <a:cubicBezTo>
                        <a:pt x="115674" y="18312"/>
                        <a:pt x="115932" y="66673"/>
                        <a:pt x="115932" y="116065"/>
                      </a:cubicBezTo>
                      <a:moveTo>
                        <a:pt x="115932" y="116065"/>
                      </a:moveTo>
                      <a:cubicBezTo>
                        <a:pt x="75613" y="121997"/>
                        <a:pt x="49335" y="72476"/>
                        <a:pt x="0" y="58033"/>
                      </a:cubicBezTo>
                      <a:moveTo>
                        <a:pt x="115932" y="116065"/>
                      </a:moveTo>
                      <a:cubicBezTo>
                        <a:pt x="82054" y="84727"/>
                        <a:pt x="17390" y="81632"/>
                        <a:pt x="0" y="58033"/>
                      </a:cubicBezTo>
                    </a:path>
                  </a:pathLst>
                </a:custGeom>
                <a:noFill/>
                <a:ln w="38637" cap="rnd">
                  <a:solidFill>
                    <a:srgbClr val="E8E0F8"/>
                  </a:solidFill>
                  <a:prstDash val="solid"/>
                  <a:round/>
                </a:ln>
              </p:spPr>
              <p:txBody>
                <a:bodyPr rtlCol="0" anchor="ctr"/>
                <a:lstStyle/>
                <a:p>
                  <a:endParaRPr lang="en-IL"/>
                </a:p>
              </p:txBody>
            </p:sp>
          </p:grpSp>
          <p:sp>
            <p:nvSpPr>
              <p:cNvPr id="230" name="TextBox 229">
                <a:extLst>
                  <a:ext uri="{FF2B5EF4-FFF2-40B4-BE49-F238E27FC236}">
                    <a16:creationId xmlns:a16="http://schemas.microsoft.com/office/drawing/2014/main" id="{A1F46280-5057-F15E-8FAA-7B4668E17B89}"/>
                  </a:ext>
                </a:extLst>
              </p:cNvPr>
              <p:cNvSpPr txBox="1"/>
              <p:nvPr/>
            </p:nvSpPr>
            <p:spPr>
              <a:xfrm>
                <a:off x="9450672" y="8815597"/>
                <a:ext cx="1215772" cy="396954"/>
              </a:xfrm>
              <a:prstGeom prst="rect">
                <a:avLst/>
              </a:prstGeom>
              <a:noFill/>
            </p:spPr>
            <p:txBody>
              <a:bodyPr wrap="none" rtlCol="0">
                <a:spAutoFit/>
              </a:bodyPr>
              <a:lstStyle/>
              <a:p>
                <a:pPr algn="l"/>
                <a:r>
                  <a:rPr lang="en-IL" sz="1293" spc="0" baseline="0" dirty="0">
                    <a:ln/>
                    <a:solidFill>
                      <a:srgbClr val="F4F4F4"/>
                    </a:solidFill>
                    <a:latin typeface="Comic Sans MS"/>
                    <a:sym typeface="Comic Sans MS"/>
                    <a:rtl val="0"/>
                  </a:rPr>
                  <a:t>AI Events</a:t>
                </a:r>
              </a:p>
            </p:txBody>
          </p:sp>
        </p:grpSp>
        <p:grpSp>
          <p:nvGrpSpPr>
            <p:cNvPr id="231" name="Graphic 145">
              <a:extLst>
                <a:ext uri="{FF2B5EF4-FFF2-40B4-BE49-F238E27FC236}">
                  <a16:creationId xmlns:a16="http://schemas.microsoft.com/office/drawing/2014/main" id="{4A03DB85-67FD-3499-BCD4-41D7DC4A05FC}"/>
                </a:ext>
              </a:extLst>
            </p:cNvPr>
            <p:cNvGrpSpPr/>
            <p:nvPr/>
          </p:nvGrpSpPr>
          <p:grpSpPr>
            <a:xfrm>
              <a:off x="12199452" y="6669275"/>
              <a:ext cx="762373" cy="1736555"/>
              <a:chOff x="12199452" y="6669275"/>
              <a:chExt cx="762373" cy="1736555"/>
            </a:xfrm>
          </p:grpSpPr>
          <p:grpSp>
            <p:nvGrpSpPr>
              <p:cNvPr id="232" name="Graphic 145">
                <a:extLst>
                  <a:ext uri="{FF2B5EF4-FFF2-40B4-BE49-F238E27FC236}">
                    <a16:creationId xmlns:a16="http://schemas.microsoft.com/office/drawing/2014/main" id="{7372AF58-6771-E248-79C9-089E421ED027}"/>
                  </a:ext>
                </a:extLst>
              </p:cNvPr>
              <p:cNvGrpSpPr/>
              <p:nvPr/>
            </p:nvGrpSpPr>
            <p:grpSpPr>
              <a:xfrm>
                <a:off x="12502005" y="6669275"/>
                <a:ext cx="115989" cy="1736555"/>
                <a:chOff x="12502005" y="6669275"/>
                <a:chExt cx="115989" cy="1736555"/>
              </a:xfrm>
            </p:grpSpPr>
            <p:sp>
              <p:nvSpPr>
                <p:cNvPr id="233" name="Freeform 232">
                  <a:extLst>
                    <a:ext uri="{FF2B5EF4-FFF2-40B4-BE49-F238E27FC236}">
                      <a16:creationId xmlns:a16="http://schemas.microsoft.com/office/drawing/2014/main" id="{685BB120-5191-E5FB-4004-4E3818A1ABD3}"/>
                    </a:ext>
                  </a:extLst>
                </p:cNvPr>
                <p:cNvSpPr/>
                <p:nvPr/>
              </p:nvSpPr>
              <p:spPr>
                <a:xfrm>
                  <a:off x="12560029" y="6670786"/>
                  <a:ext cx="12881" cy="1618979"/>
                </a:xfrm>
                <a:custGeom>
                  <a:avLst/>
                  <a:gdLst>
                    <a:gd name="connsiteX0" fmla="*/ 0 w 12881"/>
                    <a:gd name="connsiteY0" fmla="*/ 0 h 1618979"/>
                    <a:gd name="connsiteX1" fmla="*/ 0 w 12881"/>
                    <a:gd name="connsiteY1" fmla="*/ 1618980 h 1618979"/>
                  </a:gdLst>
                  <a:ahLst/>
                  <a:cxnLst>
                    <a:cxn ang="0">
                      <a:pos x="connsiteX0" y="connsiteY0"/>
                    </a:cxn>
                    <a:cxn ang="0">
                      <a:pos x="connsiteX1" y="connsiteY1"/>
                    </a:cxn>
                  </a:cxnLst>
                  <a:rect l="l" t="t" r="r" b="b"/>
                  <a:pathLst>
                    <a:path w="12881" h="1618979">
                      <a:moveTo>
                        <a:pt x="0" y="0"/>
                      </a:moveTo>
                      <a:cubicBezTo>
                        <a:pt x="0" y="0"/>
                        <a:pt x="0" y="539664"/>
                        <a:pt x="0" y="1618980"/>
                      </a:cubicBezTo>
                    </a:path>
                  </a:pathLst>
                </a:custGeom>
                <a:noFill/>
                <a:ln w="12879" cap="flat">
                  <a:noFill/>
                  <a:prstDash val="solid"/>
                  <a:miter/>
                </a:ln>
              </p:spPr>
              <p:txBody>
                <a:bodyPr rtlCol="0" anchor="ctr"/>
                <a:lstStyle/>
                <a:p>
                  <a:endParaRPr lang="en-IL"/>
                </a:p>
              </p:txBody>
            </p:sp>
            <p:sp>
              <p:nvSpPr>
                <p:cNvPr id="234" name="Freeform 233">
                  <a:extLst>
                    <a:ext uri="{FF2B5EF4-FFF2-40B4-BE49-F238E27FC236}">
                      <a16:creationId xmlns:a16="http://schemas.microsoft.com/office/drawing/2014/main" id="{AD9CF8AB-6A62-D6AF-12DA-7731BC6BD9BA}"/>
                    </a:ext>
                  </a:extLst>
                </p:cNvPr>
                <p:cNvSpPr/>
                <p:nvPr/>
              </p:nvSpPr>
              <p:spPr>
                <a:xfrm>
                  <a:off x="12502063" y="8289765"/>
                  <a:ext cx="115931" cy="116065"/>
                </a:xfrm>
                <a:custGeom>
                  <a:avLst/>
                  <a:gdLst>
                    <a:gd name="connsiteX0" fmla="*/ 57966 w 115931"/>
                    <a:gd name="connsiteY0" fmla="*/ 116065 h 116065"/>
                    <a:gd name="connsiteX1" fmla="*/ 0 w 115931"/>
                    <a:gd name="connsiteY1" fmla="*/ 0 h 116065"/>
                    <a:gd name="connsiteX2" fmla="*/ 115932 w 115931"/>
                    <a:gd name="connsiteY2" fmla="*/ 0 h 116065"/>
                  </a:gdLst>
                  <a:ahLst/>
                  <a:cxnLst>
                    <a:cxn ang="0">
                      <a:pos x="connsiteX0" y="connsiteY0"/>
                    </a:cxn>
                    <a:cxn ang="0">
                      <a:pos x="connsiteX1" y="connsiteY1"/>
                    </a:cxn>
                    <a:cxn ang="0">
                      <a:pos x="connsiteX2" y="connsiteY2"/>
                    </a:cxn>
                  </a:cxnLst>
                  <a:rect l="l" t="t" r="r" b="b"/>
                  <a:pathLst>
                    <a:path w="115931" h="116065">
                      <a:moveTo>
                        <a:pt x="57966" y="116065"/>
                      </a:moveTo>
                      <a:lnTo>
                        <a:pt x="0" y="0"/>
                      </a:lnTo>
                      <a:lnTo>
                        <a:pt x="115932" y="0"/>
                      </a:lnTo>
                      <a:close/>
                    </a:path>
                  </a:pathLst>
                </a:custGeom>
                <a:noFill/>
                <a:ln w="12879" cap="flat">
                  <a:noFill/>
                  <a:prstDash val="solid"/>
                  <a:miter/>
                </a:ln>
              </p:spPr>
              <p:txBody>
                <a:bodyPr rtlCol="0" anchor="ctr"/>
                <a:lstStyle/>
                <a:p>
                  <a:endParaRPr lang="en-IL"/>
                </a:p>
              </p:txBody>
            </p:sp>
            <p:sp>
              <p:nvSpPr>
                <p:cNvPr id="235" name="Freeform 234">
                  <a:extLst>
                    <a:ext uri="{FF2B5EF4-FFF2-40B4-BE49-F238E27FC236}">
                      <a16:creationId xmlns:a16="http://schemas.microsoft.com/office/drawing/2014/main" id="{36E1864B-95CD-177A-EFE5-09165ACFD192}"/>
                    </a:ext>
                  </a:extLst>
                </p:cNvPr>
                <p:cNvSpPr/>
                <p:nvPr/>
              </p:nvSpPr>
              <p:spPr>
                <a:xfrm>
                  <a:off x="12539984" y="6669275"/>
                  <a:ext cx="33319" cy="1620489"/>
                </a:xfrm>
                <a:custGeom>
                  <a:avLst/>
                  <a:gdLst>
                    <a:gd name="connsiteX0" fmla="*/ 20045 w 33319"/>
                    <a:gd name="connsiteY0" fmla="*/ 1510 h 1620489"/>
                    <a:gd name="connsiteX1" fmla="*/ 20045 w 33319"/>
                    <a:gd name="connsiteY1" fmla="*/ 1620490 h 1620489"/>
                    <a:gd name="connsiteX2" fmla="*/ 20045 w 33319"/>
                    <a:gd name="connsiteY2" fmla="*/ 1510 h 1620489"/>
                    <a:gd name="connsiteX3" fmla="*/ 20045 w 33319"/>
                    <a:gd name="connsiteY3" fmla="*/ 1620490 h 1620489"/>
                  </a:gdLst>
                  <a:ahLst/>
                  <a:cxnLst>
                    <a:cxn ang="0">
                      <a:pos x="connsiteX0" y="connsiteY0"/>
                    </a:cxn>
                    <a:cxn ang="0">
                      <a:pos x="connsiteX1" y="connsiteY1"/>
                    </a:cxn>
                    <a:cxn ang="0">
                      <a:pos x="connsiteX2" y="connsiteY2"/>
                    </a:cxn>
                    <a:cxn ang="0">
                      <a:pos x="connsiteX3" y="connsiteY3"/>
                    </a:cxn>
                  </a:cxnLst>
                  <a:rect l="l" t="t" r="r" b="b"/>
                  <a:pathLst>
                    <a:path w="33319" h="1620489">
                      <a:moveTo>
                        <a:pt x="20045" y="1510"/>
                      </a:moveTo>
                      <a:cubicBezTo>
                        <a:pt x="-25942" y="-34857"/>
                        <a:pt x="66031" y="587897"/>
                        <a:pt x="20045" y="1620490"/>
                      </a:cubicBezTo>
                      <a:moveTo>
                        <a:pt x="20045" y="1510"/>
                      </a:moveTo>
                      <a:cubicBezTo>
                        <a:pt x="51475" y="38909"/>
                        <a:pt x="-37921" y="488597"/>
                        <a:pt x="20045" y="1620490"/>
                      </a:cubicBezTo>
                    </a:path>
                  </a:pathLst>
                </a:custGeom>
                <a:noFill/>
                <a:ln w="38637" cap="rnd">
                  <a:solidFill>
                    <a:srgbClr val="E8E0F8"/>
                  </a:solidFill>
                  <a:prstDash val="solid"/>
                  <a:round/>
                </a:ln>
              </p:spPr>
              <p:txBody>
                <a:bodyPr rtlCol="0" anchor="ctr"/>
                <a:lstStyle/>
                <a:p>
                  <a:endParaRPr lang="en-IL"/>
                </a:p>
              </p:txBody>
            </p:sp>
            <p:sp>
              <p:nvSpPr>
                <p:cNvPr id="236" name="Freeform 235">
                  <a:extLst>
                    <a:ext uri="{FF2B5EF4-FFF2-40B4-BE49-F238E27FC236}">
                      <a16:creationId xmlns:a16="http://schemas.microsoft.com/office/drawing/2014/main" id="{4A8069C1-75F8-1342-697B-B65591925B11}"/>
                    </a:ext>
                  </a:extLst>
                </p:cNvPr>
                <p:cNvSpPr/>
                <p:nvPr/>
              </p:nvSpPr>
              <p:spPr>
                <a:xfrm>
                  <a:off x="12502005" y="8285060"/>
                  <a:ext cx="115989" cy="120770"/>
                </a:xfrm>
                <a:custGeom>
                  <a:avLst/>
                  <a:gdLst>
                    <a:gd name="connsiteX0" fmla="*/ 58023 w 115989"/>
                    <a:gd name="connsiteY0" fmla="*/ 120771 h 120770"/>
                    <a:gd name="connsiteX1" fmla="*/ 58 w 115989"/>
                    <a:gd name="connsiteY1" fmla="*/ 4706 h 120770"/>
                    <a:gd name="connsiteX2" fmla="*/ 115989 w 115989"/>
                    <a:gd name="connsiteY2" fmla="*/ 4706 h 120770"/>
                    <a:gd name="connsiteX3" fmla="*/ 58023 w 115989"/>
                    <a:gd name="connsiteY3" fmla="*/ 120771 h 120770"/>
                  </a:gdLst>
                  <a:ahLst/>
                  <a:cxnLst>
                    <a:cxn ang="0">
                      <a:pos x="connsiteX0" y="connsiteY0"/>
                    </a:cxn>
                    <a:cxn ang="0">
                      <a:pos x="connsiteX1" y="connsiteY1"/>
                    </a:cxn>
                    <a:cxn ang="0">
                      <a:pos x="connsiteX2" y="connsiteY2"/>
                    </a:cxn>
                    <a:cxn ang="0">
                      <a:pos x="connsiteX3" y="connsiteY3"/>
                    </a:cxn>
                  </a:cxnLst>
                  <a:rect l="l" t="t" r="r" b="b"/>
                  <a:pathLst>
                    <a:path w="115989" h="120770">
                      <a:moveTo>
                        <a:pt x="58023" y="120771"/>
                      </a:moveTo>
                      <a:cubicBezTo>
                        <a:pt x="58796" y="103619"/>
                        <a:pt x="-2132" y="31788"/>
                        <a:pt x="58" y="4706"/>
                      </a:cubicBezTo>
                      <a:cubicBezTo>
                        <a:pt x="54546" y="-9867"/>
                        <a:pt x="95122" y="15022"/>
                        <a:pt x="115989" y="4706"/>
                      </a:cubicBezTo>
                      <a:cubicBezTo>
                        <a:pt x="95508" y="50100"/>
                        <a:pt x="98857" y="77569"/>
                        <a:pt x="58023" y="120771"/>
                      </a:cubicBezTo>
                    </a:path>
                  </a:pathLst>
                </a:custGeom>
                <a:solidFill>
                  <a:srgbClr val="E8E0F8"/>
                </a:solidFill>
                <a:ln w="12879" cap="flat">
                  <a:noFill/>
                  <a:prstDash val="solid"/>
                  <a:miter/>
                </a:ln>
              </p:spPr>
              <p:txBody>
                <a:bodyPr rtlCol="0" anchor="ctr"/>
                <a:lstStyle/>
                <a:p>
                  <a:endParaRPr lang="en-IL"/>
                </a:p>
              </p:txBody>
            </p:sp>
            <p:sp>
              <p:nvSpPr>
                <p:cNvPr id="237" name="Freeform 236">
                  <a:extLst>
                    <a:ext uri="{FF2B5EF4-FFF2-40B4-BE49-F238E27FC236}">
                      <a16:creationId xmlns:a16="http://schemas.microsoft.com/office/drawing/2014/main" id="{02FD2243-2D85-CC13-8E7C-809C7779886D}"/>
                    </a:ext>
                  </a:extLst>
                </p:cNvPr>
                <p:cNvSpPr/>
                <p:nvPr/>
              </p:nvSpPr>
              <p:spPr>
                <a:xfrm>
                  <a:off x="12502063" y="8287406"/>
                  <a:ext cx="115931" cy="118424"/>
                </a:xfrm>
                <a:custGeom>
                  <a:avLst/>
                  <a:gdLst>
                    <a:gd name="connsiteX0" fmla="*/ 57966 w 115931"/>
                    <a:gd name="connsiteY0" fmla="*/ 118424 h 118424"/>
                    <a:gd name="connsiteX1" fmla="*/ 0 w 115931"/>
                    <a:gd name="connsiteY1" fmla="*/ 2359 h 118424"/>
                    <a:gd name="connsiteX2" fmla="*/ 57966 w 115931"/>
                    <a:gd name="connsiteY2" fmla="*/ 118424 h 118424"/>
                    <a:gd name="connsiteX3" fmla="*/ 0 w 115931"/>
                    <a:gd name="connsiteY3" fmla="*/ 2359 h 118424"/>
                    <a:gd name="connsiteX4" fmla="*/ 0 w 115931"/>
                    <a:gd name="connsiteY4" fmla="*/ 2359 h 118424"/>
                    <a:gd name="connsiteX5" fmla="*/ 115932 w 115931"/>
                    <a:gd name="connsiteY5" fmla="*/ 2359 h 118424"/>
                    <a:gd name="connsiteX6" fmla="*/ 0 w 115931"/>
                    <a:gd name="connsiteY6" fmla="*/ 2359 h 118424"/>
                    <a:gd name="connsiteX7" fmla="*/ 115932 w 115931"/>
                    <a:gd name="connsiteY7" fmla="*/ 2359 h 118424"/>
                    <a:gd name="connsiteX8" fmla="*/ 115932 w 115931"/>
                    <a:gd name="connsiteY8" fmla="*/ 2359 h 118424"/>
                    <a:gd name="connsiteX9" fmla="*/ 57966 w 115931"/>
                    <a:gd name="connsiteY9" fmla="*/ 118424 h 118424"/>
                    <a:gd name="connsiteX10" fmla="*/ 115932 w 115931"/>
                    <a:gd name="connsiteY10" fmla="*/ 2359 h 118424"/>
                    <a:gd name="connsiteX11" fmla="*/ 57966 w 115931"/>
                    <a:gd name="connsiteY11" fmla="*/ 118424 h 118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5931" h="118424">
                      <a:moveTo>
                        <a:pt x="57966" y="118424"/>
                      </a:moveTo>
                      <a:cubicBezTo>
                        <a:pt x="70847" y="108752"/>
                        <a:pt x="51525" y="45174"/>
                        <a:pt x="0" y="2359"/>
                      </a:cubicBezTo>
                      <a:moveTo>
                        <a:pt x="57966" y="118424"/>
                      </a:moveTo>
                      <a:cubicBezTo>
                        <a:pt x="38644" y="92632"/>
                        <a:pt x="33491" y="75996"/>
                        <a:pt x="0" y="2359"/>
                      </a:cubicBezTo>
                      <a:moveTo>
                        <a:pt x="0" y="2359"/>
                      </a:moveTo>
                      <a:cubicBezTo>
                        <a:pt x="23058" y="10355"/>
                        <a:pt x="68013" y="-5766"/>
                        <a:pt x="115932" y="2359"/>
                      </a:cubicBezTo>
                      <a:moveTo>
                        <a:pt x="0" y="2359"/>
                      </a:moveTo>
                      <a:cubicBezTo>
                        <a:pt x="15329" y="12934"/>
                        <a:pt x="50623" y="7904"/>
                        <a:pt x="115932" y="2359"/>
                      </a:cubicBezTo>
                      <a:moveTo>
                        <a:pt x="115932" y="2359"/>
                      </a:moveTo>
                      <a:cubicBezTo>
                        <a:pt x="69688" y="25701"/>
                        <a:pt x="71878" y="102691"/>
                        <a:pt x="57966" y="118424"/>
                      </a:cubicBezTo>
                      <a:moveTo>
                        <a:pt x="115932" y="2359"/>
                      </a:moveTo>
                      <a:cubicBezTo>
                        <a:pt x="104081" y="23122"/>
                        <a:pt x="85017" y="56523"/>
                        <a:pt x="57966" y="118424"/>
                      </a:cubicBezTo>
                    </a:path>
                  </a:pathLst>
                </a:custGeom>
                <a:noFill/>
                <a:ln w="38637" cap="rnd">
                  <a:solidFill>
                    <a:srgbClr val="E8E0F8"/>
                  </a:solidFill>
                  <a:prstDash val="solid"/>
                  <a:round/>
                </a:ln>
              </p:spPr>
              <p:txBody>
                <a:bodyPr rtlCol="0" anchor="ctr"/>
                <a:lstStyle/>
                <a:p>
                  <a:endParaRPr lang="en-IL"/>
                </a:p>
              </p:txBody>
            </p:sp>
          </p:grpSp>
          <p:sp>
            <p:nvSpPr>
              <p:cNvPr id="238" name="TextBox 237">
                <a:extLst>
                  <a:ext uri="{FF2B5EF4-FFF2-40B4-BE49-F238E27FC236}">
                    <a16:creationId xmlns:a16="http://schemas.microsoft.com/office/drawing/2014/main" id="{8B72AA62-C247-2785-A978-CFD652C80848}"/>
                  </a:ext>
                </a:extLst>
              </p:cNvPr>
              <p:cNvSpPr txBox="1"/>
              <p:nvPr/>
            </p:nvSpPr>
            <p:spPr>
              <a:xfrm>
                <a:off x="12108012" y="7110542"/>
                <a:ext cx="945253" cy="396954"/>
              </a:xfrm>
              <a:prstGeom prst="rect">
                <a:avLst/>
              </a:prstGeom>
              <a:noFill/>
            </p:spPr>
            <p:txBody>
              <a:bodyPr wrap="none" rtlCol="0">
                <a:spAutoFit/>
              </a:bodyPr>
              <a:lstStyle/>
              <a:p>
                <a:pPr algn="l"/>
                <a:r>
                  <a:rPr lang="en-IL" sz="1293" spc="0" baseline="0">
                    <a:ln/>
                    <a:solidFill>
                      <a:srgbClr val="F4F4F4"/>
                    </a:solidFill>
                    <a:latin typeface="Comic Sans MS"/>
                    <a:sym typeface="Comic Sans MS"/>
                    <a:rtl val="0"/>
                  </a:rPr>
                  <a:t>Combat</a:t>
                </a:r>
              </a:p>
            </p:txBody>
          </p:sp>
        </p:grpSp>
        <p:grpSp>
          <p:nvGrpSpPr>
            <p:cNvPr id="239" name="Graphic 145">
              <a:extLst>
                <a:ext uri="{FF2B5EF4-FFF2-40B4-BE49-F238E27FC236}">
                  <a16:creationId xmlns:a16="http://schemas.microsoft.com/office/drawing/2014/main" id="{B6FF1D0E-C647-39D8-2199-CB24A87F9DE9}"/>
                </a:ext>
              </a:extLst>
            </p:cNvPr>
            <p:cNvGrpSpPr/>
            <p:nvPr/>
          </p:nvGrpSpPr>
          <p:grpSpPr>
            <a:xfrm>
              <a:off x="8937296" y="5683990"/>
              <a:ext cx="2494847" cy="396954"/>
              <a:chOff x="8937296" y="5683990"/>
              <a:chExt cx="2494847" cy="396954"/>
            </a:xfrm>
          </p:grpSpPr>
          <p:grpSp>
            <p:nvGrpSpPr>
              <p:cNvPr id="240" name="Graphic 145">
                <a:extLst>
                  <a:ext uri="{FF2B5EF4-FFF2-40B4-BE49-F238E27FC236}">
                    <a16:creationId xmlns:a16="http://schemas.microsoft.com/office/drawing/2014/main" id="{4A4505BA-3F08-3298-5D8A-64F78DD9089B}"/>
                  </a:ext>
                </a:extLst>
              </p:cNvPr>
              <p:cNvGrpSpPr/>
              <p:nvPr/>
            </p:nvGrpSpPr>
            <p:grpSpPr>
              <a:xfrm>
                <a:off x="8937296" y="5963046"/>
                <a:ext cx="2494847" cy="116065"/>
                <a:chOff x="8937296" y="5963046"/>
                <a:chExt cx="2494847" cy="116065"/>
              </a:xfrm>
            </p:grpSpPr>
            <p:sp>
              <p:nvSpPr>
                <p:cNvPr id="241" name="Freeform 240">
                  <a:extLst>
                    <a:ext uri="{FF2B5EF4-FFF2-40B4-BE49-F238E27FC236}">
                      <a16:creationId xmlns:a16="http://schemas.microsoft.com/office/drawing/2014/main" id="{764960A3-EFA6-2B80-E7F4-4569836BD6E2}"/>
                    </a:ext>
                  </a:extLst>
                </p:cNvPr>
                <p:cNvSpPr/>
                <p:nvPr/>
              </p:nvSpPr>
              <p:spPr>
                <a:xfrm>
                  <a:off x="9053228" y="6020950"/>
                  <a:ext cx="2378915" cy="129"/>
                </a:xfrm>
                <a:custGeom>
                  <a:avLst/>
                  <a:gdLst>
                    <a:gd name="connsiteX0" fmla="*/ 2378916 w 2378915"/>
                    <a:gd name="connsiteY0" fmla="*/ 0 h 129"/>
                    <a:gd name="connsiteX1" fmla="*/ 0 w 2378915"/>
                    <a:gd name="connsiteY1" fmla="*/ 129 h 129"/>
                  </a:gdLst>
                  <a:ahLst/>
                  <a:cxnLst>
                    <a:cxn ang="0">
                      <a:pos x="connsiteX0" y="connsiteY0"/>
                    </a:cxn>
                    <a:cxn ang="0">
                      <a:pos x="connsiteX1" y="connsiteY1"/>
                    </a:cxn>
                  </a:cxnLst>
                  <a:rect l="l" t="t" r="r" b="b"/>
                  <a:pathLst>
                    <a:path w="2378915" h="129">
                      <a:moveTo>
                        <a:pt x="2378916" y="0"/>
                      </a:moveTo>
                      <a:cubicBezTo>
                        <a:pt x="2378916" y="0"/>
                        <a:pt x="1585944" y="39"/>
                        <a:pt x="0" y="129"/>
                      </a:cubicBezTo>
                    </a:path>
                  </a:pathLst>
                </a:custGeom>
                <a:noFill/>
                <a:ln w="12879" cap="flat">
                  <a:noFill/>
                  <a:prstDash val="solid"/>
                  <a:miter/>
                </a:ln>
              </p:spPr>
              <p:txBody>
                <a:bodyPr rtlCol="0" anchor="ctr"/>
                <a:lstStyle/>
                <a:p>
                  <a:endParaRPr lang="en-IL"/>
                </a:p>
              </p:txBody>
            </p:sp>
            <p:sp>
              <p:nvSpPr>
                <p:cNvPr id="242" name="Freeform 241">
                  <a:extLst>
                    <a:ext uri="{FF2B5EF4-FFF2-40B4-BE49-F238E27FC236}">
                      <a16:creationId xmlns:a16="http://schemas.microsoft.com/office/drawing/2014/main" id="{DF8F4108-1689-EE05-8CA5-590E2053B7DF}"/>
                    </a:ext>
                  </a:extLst>
                </p:cNvPr>
                <p:cNvSpPr/>
                <p:nvPr/>
              </p:nvSpPr>
              <p:spPr>
                <a:xfrm>
                  <a:off x="8937296" y="5963046"/>
                  <a:ext cx="115931" cy="116065"/>
                </a:xfrm>
                <a:custGeom>
                  <a:avLst/>
                  <a:gdLst>
                    <a:gd name="connsiteX0" fmla="*/ 0 w 115931"/>
                    <a:gd name="connsiteY0" fmla="*/ 58033 h 116065"/>
                    <a:gd name="connsiteX1" fmla="*/ 115932 w 115931"/>
                    <a:gd name="connsiteY1" fmla="*/ 0 h 116065"/>
                    <a:gd name="connsiteX2" fmla="*/ 115932 w 115931"/>
                    <a:gd name="connsiteY2" fmla="*/ 116065 h 116065"/>
                  </a:gdLst>
                  <a:ahLst/>
                  <a:cxnLst>
                    <a:cxn ang="0">
                      <a:pos x="connsiteX0" y="connsiteY0"/>
                    </a:cxn>
                    <a:cxn ang="0">
                      <a:pos x="connsiteX1" y="connsiteY1"/>
                    </a:cxn>
                    <a:cxn ang="0">
                      <a:pos x="connsiteX2" y="connsiteY2"/>
                    </a:cxn>
                  </a:cxnLst>
                  <a:rect l="l" t="t" r="r" b="b"/>
                  <a:pathLst>
                    <a:path w="115931" h="116065">
                      <a:moveTo>
                        <a:pt x="0" y="58033"/>
                      </a:moveTo>
                      <a:lnTo>
                        <a:pt x="115932" y="0"/>
                      </a:lnTo>
                      <a:lnTo>
                        <a:pt x="115932" y="116065"/>
                      </a:lnTo>
                      <a:close/>
                    </a:path>
                  </a:pathLst>
                </a:custGeom>
                <a:noFill/>
                <a:ln w="12879" cap="flat">
                  <a:noFill/>
                  <a:prstDash val="solid"/>
                  <a:miter/>
                </a:ln>
              </p:spPr>
              <p:txBody>
                <a:bodyPr rtlCol="0" anchor="ctr"/>
                <a:lstStyle/>
                <a:p>
                  <a:endParaRPr lang="en-IL"/>
                </a:p>
              </p:txBody>
            </p:sp>
            <p:sp>
              <p:nvSpPr>
                <p:cNvPr id="243" name="Freeform 242">
                  <a:extLst>
                    <a:ext uri="{FF2B5EF4-FFF2-40B4-BE49-F238E27FC236}">
                      <a16:creationId xmlns:a16="http://schemas.microsoft.com/office/drawing/2014/main" id="{93EFDB4B-0703-354A-7F2F-7B80BBF1E833}"/>
                    </a:ext>
                  </a:extLst>
                </p:cNvPr>
                <p:cNvSpPr/>
                <p:nvPr/>
              </p:nvSpPr>
              <p:spPr>
                <a:xfrm>
                  <a:off x="9053228" y="6004586"/>
                  <a:ext cx="2378916" cy="20523"/>
                </a:xfrm>
                <a:custGeom>
                  <a:avLst/>
                  <a:gdLst>
                    <a:gd name="connsiteX0" fmla="*/ 2378916 w 2378916"/>
                    <a:gd name="connsiteY0" fmla="*/ 16364 h 20523"/>
                    <a:gd name="connsiteX1" fmla="*/ 0 w 2378916"/>
                    <a:gd name="connsiteY1" fmla="*/ 16493 h 20523"/>
                    <a:gd name="connsiteX2" fmla="*/ 2378916 w 2378916"/>
                    <a:gd name="connsiteY2" fmla="*/ 16364 h 20523"/>
                    <a:gd name="connsiteX3" fmla="*/ 0 w 2378916"/>
                    <a:gd name="connsiteY3" fmla="*/ 16493 h 20523"/>
                  </a:gdLst>
                  <a:ahLst/>
                  <a:cxnLst>
                    <a:cxn ang="0">
                      <a:pos x="connsiteX0" y="connsiteY0"/>
                    </a:cxn>
                    <a:cxn ang="0">
                      <a:pos x="connsiteX1" y="connsiteY1"/>
                    </a:cxn>
                    <a:cxn ang="0">
                      <a:pos x="connsiteX2" y="connsiteY2"/>
                    </a:cxn>
                    <a:cxn ang="0">
                      <a:pos x="connsiteX3" y="connsiteY3"/>
                    </a:cxn>
                  </a:cxnLst>
                  <a:rect l="l" t="t" r="r" b="b"/>
                  <a:pathLst>
                    <a:path w="2378916" h="20523">
                      <a:moveTo>
                        <a:pt x="2378916" y="16364"/>
                      </a:moveTo>
                      <a:cubicBezTo>
                        <a:pt x="2332930" y="-11234"/>
                        <a:pt x="1590839" y="33645"/>
                        <a:pt x="0" y="16493"/>
                      </a:cubicBezTo>
                      <a:moveTo>
                        <a:pt x="2378916" y="16364"/>
                      </a:moveTo>
                      <a:cubicBezTo>
                        <a:pt x="2379689" y="-14974"/>
                        <a:pt x="1621754" y="6563"/>
                        <a:pt x="0" y="16493"/>
                      </a:cubicBezTo>
                    </a:path>
                  </a:pathLst>
                </a:custGeom>
                <a:noFill/>
                <a:ln w="38637" cap="rnd">
                  <a:solidFill>
                    <a:srgbClr val="E8E0F8"/>
                  </a:solidFill>
                  <a:prstDash val="solid"/>
                  <a:round/>
                </a:ln>
              </p:spPr>
              <p:txBody>
                <a:bodyPr rtlCol="0" anchor="ctr"/>
                <a:lstStyle/>
                <a:p>
                  <a:endParaRPr lang="en-IL"/>
                </a:p>
              </p:txBody>
            </p:sp>
            <p:sp>
              <p:nvSpPr>
                <p:cNvPr id="244" name="Freeform 243">
                  <a:extLst>
                    <a:ext uri="{FF2B5EF4-FFF2-40B4-BE49-F238E27FC236}">
                      <a16:creationId xmlns:a16="http://schemas.microsoft.com/office/drawing/2014/main" id="{ECE4F10D-B911-4398-06B2-F82D54AAC560}"/>
                    </a:ext>
                  </a:extLst>
                </p:cNvPr>
                <p:cNvSpPr/>
                <p:nvPr/>
              </p:nvSpPr>
              <p:spPr>
                <a:xfrm>
                  <a:off x="8937296" y="5963046"/>
                  <a:ext cx="140375" cy="116065"/>
                </a:xfrm>
                <a:custGeom>
                  <a:avLst/>
                  <a:gdLst>
                    <a:gd name="connsiteX0" fmla="*/ 0 w 140375"/>
                    <a:gd name="connsiteY0" fmla="*/ 58033 h 116065"/>
                    <a:gd name="connsiteX1" fmla="*/ 115932 w 140375"/>
                    <a:gd name="connsiteY1" fmla="*/ 0 h 116065"/>
                    <a:gd name="connsiteX2" fmla="*/ 115932 w 140375"/>
                    <a:gd name="connsiteY2" fmla="*/ 116065 h 116065"/>
                    <a:gd name="connsiteX3" fmla="*/ 0 w 140375"/>
                    <a:gd name="connsiteY3" fmla="*/ 58033 h 116065"/>
                  </a:gdLst>
                  <a:ahLst/>
                  <a:cxnLst>
                    <a:cxn ang="0">
                      <a:pos x="connsiteX0" y="connsiteY0"/>
                    </a:cxn>
                    <a:cxn ang="0">
                      <a:pos x="connsiteX1" y="connsiteY1"/>
                    </a:cxn>
                    <a:cxn ang="0">
                      <a:pos x="connsiteX2" y="connsiteY2"/>
                    </a:cxn>
                    <a:cxn ang="0">
                      <a:pos x="connsiteX3" y="connsiteY3"/>
                    </a:cxn>
                  </a:cxnLst>
                  <a:rect l="l" t="t" r="r" b="b"/>
                  <a:pathLst>
                    <a:path w="140375" h="116065">
                      <a:moveTo>
                        <a:pt x="0" y="58033"/>
                      </a:moveTo>
                      <a:cubicBezTo>
                        <a:pt x="20868" y="63062"/>
                        <a:pt x="87593" y="45136"/>
                        <a:pt x="115932" y="0"/>
                      </a:cubicBezTo>
                      <a:cubicBezTo>
                        <a:pt x="148006" y="20892"/>
                        <a:pt x="149036" y="80085"/>
                        <a:pt x="115932" y="116065"/>
                      </a:cubicBezTo>
                      <a:cubicBezTo>
                        <a:pt x="100603" y="74153"/>
                        <a:pt x="22929" y="86404"/>
                        <a:pt x="0" y="58033"/>
                      </a:cubicBezTo>
                    </a:path>
                  </a:pathLst>
                </a:custGeom>
                <a:solidFill>
                  <a:srgbClr val="E8E0F8"/>
                </a:solidFill>
                <a:ln w="12879" cap="flat">
                  <a:noFill/>
                  <a:prstDash val="solid"/>
                  <a:miter/>
                </a:ln>
              </p:spPr>
              <p:txBody>
                <a:bodyPr rtlCol="0" anchor="ctr"/>
                <a:lstStyle/>
                <a:p>
                  <a:endParaRPr lang="en-IL"/>
                </a:p>
              </p:txBody>
            </p:sp>
            <p:sp>
              <p:nvSpPr>
                <p:cNvPr id="245" name="Freeform 244">
                  <a:extLst>
                    <a:ext uri="{FF2B5EF4-FFF2-40B4-BE49-F238E27FC236}">
                      <a16:creationId xmlns:a16="http://schemas.microsoft.com/office/drawing/2014/main" id="{EE960CAC-C9B6-DDE5-A7B1-18D2A8B4D8AD}"/>
                    </a:ext>
                  </a:extLst>
                </p:cNvPr>
                <p:cNvSpPr/>
                <p:nvPr/>
              </p:nvSpPr>
              <p:spPr>
                <a:xfrm>
                  <a:off x="8937296" y="5963046"/>
                  <a:ext cx="119599" cy="116065"/>
                </a:xfrm>
                <a:custGeom>
                  <a:avLst/>
                  <a:gdLst>
                    <a:gd name="connsiteX0" fmla="*/ 0 w 119599"/>
                    <a:gd name="connsiteY0" fmla="*/ 58033 h 116065"/>
                    <a:gd name="connsiteX1" fmla="*/ 115932 w 119599"/>
                    <a:gd name="connsiteY1" fmla="*/ 0 h 116065"/>
                    <a:gd name="connsiteX2" fmla="*/ 0 w 119599"/>
                    <a:gd name="connsiteY2" fmla="*/ 58033 h 116065"/>
                    <a:gd name="connsiteX3" fmla="*/ 115932 w 119599"/>
                    <a:gd name="connsiteY3" fmla="*/ 0 h 116065"/>
                    <a:gd name="connsiteX4" fmla="*/ 115932 w 119599"/>
                    <a:gd name="connsiteY4" fmla="*/ 0 h 116065"/>
                    <a:gd name="connsiteX5" fmla="*/ 115932 w 119599"/>
                    <a:gd name="connsiteY5" fmla="*/ 116065 h 116065"/>
                    <a:gd name="connsiteX6" fmla="*/ 115932 w 119599"/>
                    <a:gd name="connsiteY6" fmla="*/ 0 h 116065"/>
                    <a:gd name="connsiteX7" fmla="*/ 115932 w 119599"/>
                    <a:gd name="connsiteY7" fmla="*/ 116065 h 116065"/>
                    <a:gd name="connsiteX8" fmla="*/ 115932 w 119599"/>
                    <a:gd name="connsiteY8" fmla="*/ 116065 h 116065"/>
                    <a:gd name="connsiteX9" fmla="*/ 0 w 119599"/>
                    <a:gd name="connsiteY9" fmla="*/ 58033 h 116065"/>
                    <a:gd name="connsiteX10" fmla="*/ 115932 w 119599"/>
                    <a:gd name="connsiteY10" fmla="*/ 116065 h 116065"/>
                    <a:gd name="connsiteX11" fmla="*/ 0 w 119599"/>
                    <a:gd name="connsiteY11" fmla="*/ 58033 h 116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9599" h="116065">
                      <a:moveTo>
                        <a:pt x="0" y="58033"/>
                      </a:moveTo>
                      <a:cubicBezTo>
                        <a:pt x="33749" y="45910"/>
                        <a:pt x="35810" y="49005"/>
                        <a:pt x="115932" y="0"/>
                      </a:cubicBezTo>
                      <a:moveTo>
                        <a:pt x="0" y="58033"/>
                      </a:moveTo>
                      <a:cubicBezTo>
                        <a:pt x="41993" y="41912"/>
                        <a:pt x="76386" y="23342"/>
                        <a:pt x="115932" y="0"/>
                      </a:cubicBezTo>
                      <a:moveTo>
                        <a:pt x="115932" y="0"/>
                      </a:moveTo>
                      <a:cubicBezTo>
                        <a:pt x="100860" y="23471"/>
                        <a:pt x="99959" y="75055"/>
                        <a:pt x="115932" y="116065"/>
                      </a:cubicBezTo>
                      <a:moveTo>
                        <a:pt x="115932" y="0"/>
                      </a:moveTo>
                      <a:cubicBezTo>
                        <a:pt x="121857" y="53648"/>
                        <a:pt x="119667" y="91176"/>
                        <a:pt x="115932" y="116065"/>
                      </a:cubicBezTo>
                      <a:moveTo>
                        <a:pt x="115932" y="116065"/>
                      </a:moveTo>
                      <a:cubicBezTo>
                        <a:pt x="97640" y="93110"/>
                        <a:pt x="56549" y="75442"/>
                        <a:pt x="0" y="58033"/>
                      </a:cubicBezTo>
                      <a:moveTo>
                        <a:pt x="115932" y="116065"/>
                      </a:moveTo>
                      <a:cubicBezTo>
                        <a:pt x="75355" y="91433"/>
                        <a:pt x="51010" y="92336"/>
                        <a:pt x="0" y="58033"/>
                      </a:cubicBezTo>
                    </a:path>
                  </a:pathLst>
                </a:custGeom>
                <a:noFill/>
                <a:ln w="38637" cap="rnd">
                  <a:solidFill>
                    <a:srgbClr val="E8E0F8"/>
                  </a:solidFill>
                  <a:prstDash val="solid"/>
                  <a:round/>
                </a:ln>
              </p:spPr>
              <p:txBody>
                <a:bodyPr rtlCol="0" anchor="ctr"/>
                <a:lstStyle/>
                <a:p>
                  <a:endParaRPr lang="en-IL"/>
                </a:p>
              </p:txBody>
            </p:sp>
          </p:grpSp>
          <p:sp>
            <p:nvSpPr>
              <p:cNvPr id="246" name="TextBox 245">
                <a:extLst>
                  <a:ext uri="{FF2B5EF4-FFF2-40B4-BE49-F238E27FC236}">
                    <a16:creationId xmlns:a16="http://schemas.microsoft.com/office/drawing/2014/main" id="{6C5D4343-5A8C-75B6-8035-D2E1BD1882B1}"/>
                  </a:ext>
                </a:extLst>
              </p:cNvPr>
              <p:cNvSpPr txBox="1"/>
              <p:nvPr/>
            </p:nvSpPr>
            <p:spPr>
              <a:xfrm>
                <a:off x="9829254" y="5683990"/>
                <a:ext cx="1057738" cy="396954"/>
              </a:xfrm>
              <a:prstGeom prst="rect">
                <a:avLst/>
              </a:prstGeom>
              <a:noFill/>
            </p:spPr>
            <p:txBody>
              <a:bodyPr wrap="none" rtlCol="0">
                <a:spAutoFit/>
              </a:bodyPr>
              <a:lstStyle/>
              <a:p>
                <a:pPr algn="l"/>
                <a:r>
                  <a:rPr lang="en-IL" sz="1293" spc="0" baseline="0" dirty="0">
                    <a:ln/>
                    <a:solidFill>
                      <a:srgbClr val="F4F4F4"/>
                    </a:solidFill>
                    <a:latin typeface="Comic Sans MS"/>
                    <a:sym typeface="Comic Sans MS"/>
                    <a:rtl val="0"/>
                  </a:rPr>
                  <a:t>Manages</a:t>
                </a:r>
              </a:p>
            </p:txBody>
          </p:sp>
        </p:grpSp>
        <p:grpSp>
          <p:nvGrpSpPr>
            <p:cNvPr id="247" name="Graphic 145">
              <a:extLst>
                <a:ext uri="{FF2B5EF4-FFF2-40B4-BE49-F238E27FC236}">
                  <a16:creationId xmlns:a16="http://schemas.microsoft.com/office/drawing/2014/main" id="{91EC1256-A8A6-F19F-B08C-3521A8A7D77F}"/>
                </a:ext>
              </a:extLst>
            </p:cNvPr>
            <p:cNvGrpSpPr/>
            <p:nvPr/>
          </p:nvGrpSpPr>
          <p:grpSpPr>
            <a:xfrm>
              <a:off x="8395983" y="6670333"/>
              <a:ext cx="3015560" cy="1755270"/>
              <a:chOff x="8395983" y="6670333"/>
              <a:chExt cx="3015560" cy="1755270"/>
            </a:xfrm>
          </p:grpSpPr>
          <p:grpSp>
            <p:nvGrpSpPr>
              <p:cNvPr id="248" name="Graphic 145">
                <a:extLst>
                  <a:ext uri="{FF2B5EF4-FFF2-40B4-BE49-F238E27FC236}">
                    <a16:creationId xmlns:a16="http://schemas.microsoft.com/office/drawing/2014/main" id="{8D70DF3C-3DC6-96C8-B18E-0608480018BB}"/>
                  </a:ext>
                </a:extLst>
              </p:cNvPr>
              <p:cNvGrpSpPr/>
              <p:nvPr/>
            </p:nvGrpSpPr>
            <p:grpSpPr>
              <a:xfrm>
                <a:off x="8892305" y="6670333"/>
                <a:ext cx="2519238" cy="1755270"/>
                <a:chOff x="8892305" y="6670333"/>
                <a:chExt cx="2519238" cy="1755270"/>
              </a:xfrm>
            </p:grpSpPr>
            <p:sp>
              <p:nvSpPr>
                <p:cNvPr id="249" name="Freeform 248">
                  <a:extLst>
                    <a:ext uri="{FF2B5EF4-FFF2-40B4-BE49-F238E27FC236}">
                      <a16:creationId xmlns:a16="http://schemas.microsoft.com/office/drawing/2014/main" id="{5C3B7214-9E8F-3923-B244-E9DAE42D0819}"/>
                    </a:ext>
                  </a:extLst>
                </p:cNvPr>
                <p:cNvSpPr/>
                <p:nvPr/>
              </p:nvSpPr>
              <p:spPr>
                <a:xfrm>
                  <a:off x="8894144" y="6670786"/>
                  <a:ext cx="2420779" cy="1687200"/>
                </a:xfrm>
                <a:custGeom>
                  <a:avLst/>
                  <a:gdLst>
                    <a:gd name="connsiteX0" fmla="*/ 0 w 2420779"/>
                    <a:gd name="connsiteY0" fmla="*/ 0 h 1687200"/>
                    <a:gd name="connsiteX1" fmla="*/ 2420780 w 2420779"/>
                    <a:gd name="connsiteY1" fmla="*/ 1687200 h 1687200"/>
                  </a:gdLst>
                  <a:ahLst/>
                  <a:cxnLst>
                    <a:cxn ang="0">
                      <a:pos x="connsiteX0" y="connsiteY0"/>
                    </a:cxn>
                    <a:cxn ang="0">
                      <a:pos x="connsiteX1" y="connsiteY1"/>
                    </a:cxn>
                  </a:cxnLst>
                  <a:rect l="l" t="t" r="r" b="b"/>
                  <a:pathLst>
                    <a:path w="2420779" h="1687200">
                      <a:moveTo>
                        <a:pt x="0" y="0"/>
                      </a:moveTo>
                      <a:cubicBezTo>
                        <a:pt x="0" y="0"/>
                        <a:pt x="806922" y="562400"/>
                        <a:pt x="2420780" y="1687200"/>
                      </a:cubicBezTo>
                    </a:path>
                  </a:pathLst>
                </a:custGeom>
                <a:noFill/>
                <a:ln w="12879" cap="flat">
                  <a:noFill/>
                  <a:prstDash val="solid"/>
                  <a:miter/>
                </a:ln>
              </p:spPr>
              <p:txBody>
                <a:bodyPr rtlCol="0" anchor="ctr"/>
                <a:lstStyle/>
                <a:p>
                  <a:endParaRPr lang="en-IL"/>
                </a:p>
              </p:txBody>
            </p:sp>
            <p:sp>
              <p:nvSpPr>
                <p:cNvPr id="250" name="Freeform 249">
                  <a:extLst>
                    <a:ext uri="{FF2B5EF4-FFF2-40B4-BE49-F238E27FC236}">
                      <a16:creationId xmlns:a16="http://schemas.microsoft.com/office/drawing/2014/main" id="{A442612C-68A7-540D-51CC-B28B1403413D}"/>
                    </a:ext>
                  </a:extLst>
                </p:cNvPr>
                <p:cNvSpPr/>
                <p:nvPr/>
              </p:nvSpPr>
              <p:spPr>
                <a:xfrm>
                  <a:off x="11281819" y="8310399"/>
                  <a:ext cx="128297" cy="113872"/>
                </a:xfrm>
                <a:custGeom>
                  <a:avLst/>
                  <a:gdLst>
                    <a:gd name="connsiteX0" fmla="*/ 128297 w 128297"/>
                    <a:gd name="connsiteY0" fmla="*/ 113873 h 113872"/>
                    <a:gd name="connsiteX1" fmla="*/ 0 w 128297"/>
                    <a:gd name="connsiteY1" fmla="*/ 95173 h 113872"/>
                    <a:gd name="connsiteX2" fmla="*/ 66210 w 128297"/>
                    <a:gd name="connsiteY2" fmla="*/ 0 h 113872"/>
                  </a:gdLst>
                  <a:ahLst/>
                  <a:cxnLst>
                    <a:cxn ang="0">
                      <a:pos x="connsiteX0" y="connsiteY0"/>
                    </a:cxn>
                    <a:cxn ang="0">
                      <a:pos x="connsiteX1" y="connsiteY1"/>
                    </a:cxn>
                    <a:cxn ang="0">
                      <a:pos x="connsiteX2" y="connsiteY2"/>
                    </a:cxn>
                  </a:cxnLst>
                  <a:rect l="l" t="t" r="r" b="b"/>
                  <a:pathLst>
                    <a:path w="128297" h="113872">
                      <a:moveTo>
                        <a:pt x="128297" y="113873"/>
                      </a:moveTo>
                      <a:lnTo>
                        <a:pt x="0" y="95173"/>
                      </a:lnTo>
                      <a:lnTo>
                        <a:pt x="66210" y="0"/>
                      </a:lnTo>
                      <a:close/>
                    </a:path>
                  </a:pathLst>
                </a:custGeom>
                <a:noFill/>
                <a:ln w="12879" cap="flat">
                  <a:noFill/>
                  <a:prstDash val="solid"/>
                  <a:miter/>
                </a:ln>
              </p:spPr>
              <p:txBody>
                <a:bodyPr rtlCol="0" anchor="ctr"/>
                <a:lstStyle/>
                <a:p>
                  <a:endParaRPr lang="en-IL"/>
                </a:p>
              </p:txBody>
            </p:sp>
            <p:sp>
              <p:nvSpPr>
                <p:cNvPr id="251" name="Freeform 250">
                  <a:extLst>
                    <a:ext uri="{FF2B5EF4-FFF2-40B4-BE49-F238E27FC236}">
                      <a16:creationId xmlns:a16="http://schemas.microsoft.com/office/drawing/2014/main" id="{4ABE395F-86BD-EF25-088D-0E50412EB9FA}"/>
                    </a:ext>
                  </a:extLst>
                </p:cNvPr>
                <p:cNvSpPr/>
                <p:nvPr/>
              </p:nvSpPr>
              <p:spPr>
                <a:xfrm>
                  <a:off x="8892305" y="6670333"/>
                  <a:ext cx="2422618" cy="1687652"/>
                </a:xfrm>
                <a:custGeom>
                  <a:avLst/>
                  <a:gdLst>
                    <a:gd name="connsiteX0" fmla="*/ 1839 w 2422618"/>
                    <a:gd name="connsiteY0" fmla="*/ 452 h 1687652"/>
                    <a:gd name="connsiteX1" fmla="*/ 2422619 w 2422618"/>
                    <a:gd name="connsiteY1" fmla="*/ 1687653 h 1687652"/>
                    <a:gd name="connsiteX2" fmla="*/ 1839 w 2422618"/>
                    <a:gd name="connsiteY2" fmla="*/ 452 h 1687652"/>
                    <a:gd name="connsiteX3" fmla="*/ 2422619 w 2422618"/>
                    <a:gd name="connsiteY3" fmla="*/ 1687653 h 1687652"/>
                  </a:gdLst>
                  <a:ahLst/>
                  <a:cxnLst>
                    <a:cxn ang="0">
                      <a:pos x="connsiteX0" y="connsiteY0"/>
                    </a:cxn>
                    <a:cxn ang="0">
                      <a:pos x="connsiteX1" y="connsiteY1"/>
                    </a:cxn>
                    <a:cxn ang="0">
                      <a:pos x="connsiteX2" y="connsiteY2"/>
                    </a:cxn>
                    <a:cxn ang="0">
                      <a:pos x="connsiteX3" y="connsiteY3"/>
                    </a:cxn>
                  </a:cxnLst>
                  <a:rect l="l" t="t" r="r" b="b"/>
                  <a:pathLst>
                    <a:path w="2422618" h="1687652">
                      <a:moveTo>
                        <a:pt x="1839" y="452"/>
                      </a:moveTo>
                      <a:cubicBezTo>
                        <a:pt x="-44147" y="-18376"/>
                        <a:pt x="772655" y="550730"/>
                        <a:pt x="2422619" y="1687653"/>
                      </a:cubicBezTo>
                      <a:moveTo>
                        <a:pt x="1839" y="452"/>
                      </a:moveTo>
                      <a:cubicBezTo>
                        <a:pt x="-28175" y="18894"/>
                        <a:pt x="819672" y="595738"/>
                        <a:pt x="2422619" y="1687653"/>
                      </a:cubicBezTo>
                    </a:path>
                  </a:pathLst>
                </a:custGeom>
                <a:noFill/>
                <a:ln w="38637" cap="rnd">
                  <a:solidFill>
                    <a:srgbClr val="E8E0F8"/>
                  </a:solidFill>
                  <a:prstDash val="solid"/>
                  <a:round/>
                </a:ln>
              </p:spPr>
              <p:txBody>
                <a:bodyPr rtlCol="0" anchor="ctr"/>
                <a:lstStyle/>
                <a:p>
                  <a:endParaRPr lang="en-IL"/>
                </a:p>
              </p:txBody>
            </p:sp>
            <p:sp>
              <p:nvSpPr>
                <p:cNvPr id="252" name="Freeform 251">
                  <a:extLst>
                    <a:ext uri="{FF2B5EF4-FFF2-40B4-BE49-F238E27FC236}">
                      <a16:creationId xmlns:a16="http://schemas.microsoft.com/office/drawing/2014/main" id="{BE218EAF-08BC-EF3D-11F1-97FD5F102EFF}"/>
                    </a:ext>
                  </a:extLst>
                </p:cNvPr>
                <p:cNvSpPr/>
                <p:nvPr/>
              </p:nvSpPr>
              <p:spPr>
                <a:xfrm>
                  <a:off x="11281819" y="8310399"/>
                  <a:ext cx="129724" cy="115204"/>
                </a:xfrm>
                <a:custGeom>
                  <a:avLst/>
                  <a:gdLst>
                    <a:gd name="connsiteX0" fmla="*/ 128297 w 129724"/>
                    <a:gd name="connsiteY0" fmla="*/ 113873 h 115204"/>
                    <a:gd name="connsiteX1" fmla="*/ 0 w 129724"/>
                    <a:gd name="connsiteY1" fmla="*/ 95173 h 115204"/>
                    <a:gd name="connsiteX2" fmla="*/ 66210 w 129724"/>
                    <a:gd name="connsiteY2" fmla="*/ 0 h 115204"/>
                    <a:gd name="connsiteX3" fmla="*/ 128297 w 129724"/>
                    <a:gd name="connsiteY3" fmla="*/ 113873 h 115204"/>
                  </a:gdLst>
                  <a:ahLst/>
                  <a:cxnLst>
                    <a:cxn ang="0">
                      <a:pos x="connsiteX0" y="connsiteY0"/>
                    </a:cxn>
                    <a:cxn ang="0">
                      <a:pos x="connsiteX1" y="connsiteY1"/>
                    </a:cxn>
                    <a:cxn ang="0">
                      <a:pos x="connsiteX2" y="connsiteY2"/>
                    </a:cxn>
                    <a:cxn ang="0">
                      <a:pos x="connsiteX3" y="connsiteY3"/>
                    </a:cxn>
                  </a:cxnLst>
                  <a:rect l="l" t="t" r="r" b="b"/>
                  <a:pathLst>
                    <a:path w="129724" h="115204">
                      <a:moveTo>
                        <a:pt x="128297" y="113873"/>
                      </a:moveTo>
                      <a:cubicBezTo>
                        <a:pt x="43925" y="123932"/>
                        <a:pt x="43281" y="72992"/>
                        <a:pt x="0" y="95173"/>
                      </a:cubicBezTo>
                      <a:cubicBezTo>
                        <a:pt x="6054" y="46426"/>
                        <a:pt x="31688" y="33272"/>
                        <a:pt x="66210" y="0"/>
                      </a:cubicBezTo>
                      <a:cubicBezTo>
                        <a:pt x="68657" y="56872"/>
                        <a:pt x="140663" y="92852"/>
                        <a:pt x="128297" y="113873"/>
                      </a:cubicBezTo>
                    </a:path>
                  </a:pathLst>
                </a:custGeom>
                <a:solidFill>
                  <a:srgbClr val="E8E0F8"/>
                </a:solidFill>
                <a:ln w="12879" cap="flat">
                  <a:noFill/>
                  <a:prstDash val="solid"/>
                  <a:miter/>
                </a:ln>
              </p:spPr>
              <p:txBody>
                <a:bodyPr rtlCol="0" anchor="ctr"/>
                <a:lstStyle/>
                <a:p>
                  <a:endParaRPr lang="en-IL"/>
                </a:p>
              </p:txBody>
            </p:sp>
            <p:sp>
              <p:nvSpPr>
                <p:cNvPr id="253" name="Freeform 252">
                  <a:extLst>
                    <a:ext uri="{FF2B5EF4-FFF2-40B4-BE49-F238E27FC236}">
                      <a16:creationId xmlns:a16="http://schemas.microsoft.com/office/drawing/2014/main" id="{937E22B0-5395-3A24-9F1D-2301369D161F}"/>
                    </a:ext>
                  </a:extLst>
                </p:cNvPr>
                <p:cNvSpPr/>
                <p:nvPr/>
              </p:nvSpPr>
              <p:spPr>
                <a:xfrm>
                  <a:off x="11281819" y="8310399"/>
                  <a:ext cx="128297" cy="113872"/>
                </a:xfrm>
                <a:custGeom>
                  <a:avLst/>
                  <a:gdLst>
                    <a:gd name="connsiteX0" fmla="*/ 128297 w 128297"/>
                    <a:gd name="connsiteY0" fmla="*/ 113873 h 113872"/>
                    <a:gd name="connsiteX1" fmla="*/ 0 w 128297"/>
                    <a:gd name="connsiteY1" fmla="*/ 95173 h 113872"/>
                    <a:gd name="connsiteX2" fmla="*/ 128297 w 128297"/>
                    <a:gd name="connsiteY2" fmla="*/ 113873 h 113872"/>
                    <a:gd name="connsiteX3" fmla="*/ 0 w 128297"/>
                    <a:gd name="connsiteY3" fmla="*/ 95173 h 113872"/>
                    <a:gd name="connsiteX4" fmla="*/ 0 w 128297"/>
                    <a:gd name="connsiteY4" fmla="*/ 95173 h 113872"/>
                    <a:gd name="connsiteX5" fmla="*/ 66210 w 128297"/>
                    <a:gd name="connsiteY5" fmla="*/ 0 h 113872"/>
                    <a:gd name="connsiteX6" fmla="*/ 0 w 128297"/>
                    <a:gd name="connsiteY6" fmla="*/ 95173 h 113872"/>
                    <a:gd name="connsiteX7" fmla="*/ 66210 w 128297"/>
                    <a:gd name="connsiteY7" fmla="*/ 0 h 113872"/>
                    <a:gd name="connsiteX8" fmla="*/ 66210 w 128297"/>
                    <a:gd name="connsiteY8" fmla="*/ 0 h 113872"/>
                    <a:gd name="connsiteX9" fmla="*/ 128297 w 128297"/>
                    <a:gd name="connsiteY9" fmla="*/ 113873 h 113872"/>
                    <a:gd name="connsiteX10" fmla="*/ 66210 w 128297"/>
                    <a:gd name="connsiteY10" fmla="*/ 0 h 113872"/>
                    <a:gd name="connsiteX11" fmla="*/ 128297 w 128297"/>
                    <a:gd name="connsiteY11" fmla="*/ 113873 h 113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8297" h="113872">
                      <a:moveTo>
                        <a:pt x="128297" y="113873"/>
                      </a:moveTo>
                      <a:cubicBezTo>
                        <a:pt x="95321" y="95044"/>
                        <a:pt x="82440" y="108972"/>
                        <a:pt x="0" y="95173"/>
                      </a:cubicBezTo>
                      <a:moveTo>
                        <a:pt x="128297" y="113873"/>
                      </a:moveTo>
                      <a:cubicBezTo>
                        <a:pt x="82698" y="109359"/>
                        <a:pt x="33234" y="90402"/>
                        <a:pt x="0" y="95173"/>
                      </a:cubicBezTo>
                      <a:moveTo>
                        <a:pt x="0" y="95173"/>
                      </a:moveTo>
                      <a:cubicBezTo>
                        <a:pt x="3735" y="72605"/>
                        <a:pt x="59383" y="38688"/>
                        <a:pt x="66210" y="0"/>
                      </a:cubicBezTo>
                      <a:moveTo>
                        <a:pt x="0" y="95173"/>
                      </a:moveTo>
                      <a:cubicBezTo>
                        <a:pt x="18678" y="67189"/>
                        <a:pt x="51010" y="22568"/>
                        <a:pt x="66210" y="0"/>
                      </a:cubicBezTo>
                      <a:moveTo>
                        <a:pt x="66210" y="0"/>
                      </a:moveTo>
                      <a:cubicBezTo>
                        <a:pt x="95192" y="43331"/>
                        <a:pt x="84630" y="45910"/>
                        <a:pt x="128297" y="113873"/>
                      </a:cubicBezTo>
                      <a:moveTo>
                        <a:pt x="66210" y="0"/>
                      </a:moveTo>
                      <a:cubicBezTo>
                        <a:pt x="95708" y="32885"/>
                        <a:pt x="111165" y="72218"/>
                        <a:pt x="128297" y="113873"/>
                      </a:cubicBezTo>
                    </a:path>
                  </a:pathLst>
                </a:custGeom>
                <a:noFill/>
                <a:ln w="38637" cap="rnd">
                  <a:solidFill>
                    <a:srgbClr val="E8E0F8"/>
                  </a:solidFill>
                  <a:prstDash val="solid"/>
                  <a:round/>
                </a:ln>
              </p:spPr>
              <p:txBody>
                <a:bodyPr rtlCol="0" anchor="ctr"/>
                <a:lstStyle/>
                <a:p>
                  <a:endParaRPr lang="en-IL"/>
                </a:p>
              </p:txBody>
            </p:sp>
          </p:grpSp>
          <p:sp>
            <p:nvSpPr>
              <p:cNvPr id="254" name="TextBox 253">
                <a:extLst>
                  <a:ext uri="{FF2B5EF4-FFF2-40B4-BE49-F238E27FC236}">
                    <a16:creationId xmlns:a16="http://schemas.microsoft.com/office/drawing/2014/main" id="{9432EB24-1AEE-B69D-34CB-0E589337A9E7}"/>
                  </a:ext>
                </a:extLst>
              </p:cNvPr>
              <p:cNvSpPr txBox="1"/>
              <p:nvPr/>
            </p:nvSpPr>
            <p:spPr>
              <a:xfrm>
                <a:off x="8395983" y="6759275"/>
                <a:ext cx="1057738" cy="396954"/>
              </a:xfrm>
              <a:prstGeom prst="rect">
                <a:avLst/>
              </a:prstGeom>
              <a:noFill/>
            </p:spPr>
            <p:txBody>
              <a:bodyPr wrap="none" rtlCol="0">
                <a:spAutoFit/>
              </a:bodyPr>
              <a:lstStyle/>
              <a:p>
                <a:pPr algn="l"/>
                <a:r>
                  <a:rPr lang="en-IL" sz="1293" spc="0" baseline="0" dirty="0">
                    <a:ln/>
                    <a:solidFill>
                      <a:srgbClr val="F4F4F4"/>
                    </a:solidFill>
                    <a:latin typeface="Comic Sans MS"/>
                    <a:sym typeface="Comic Sans MS"/>
                    <a:rtl val="0"/>
                  </a:rPr>
                  <a:t>Manages</a:t>
                </a:r>
              </a:p>
            </p:txBody>
          </p:sp>
        </p:grpSp>
        <p:grpSp>
          <p:nvGrpSpPr>
            <p:cNvPr id="255" name="Graphic 145">
              <a:extLst>
                <a:ext uri="{FF2B5EF4-FFF2-40B4-BE49-F238E27FC236}">
                  <a16:creationId xmlns:a16="http://schemas.microsoft.com/office/drawing/2014/main" id="{5E47C803-A19E-F648-05A1-43D468804881}"/>
                </a:ext>
              </a:extLst>
            </p:cNvPr>
            <p:cNvGrpSpPr/>
            <p:nvPr/>
          </p:nvGrpSpPr>
          <p:grpSpPr>
            <a:xfrm>
              <a:off x="6721264" y="6670783"/>
              <a:ext cx="1697109" cy="1735047"/>
              <a:chOff x="6721264" y="6670783"/>
              <a:chExt cx="1697109" cy="1735047"/>
            </a:xfrm>
          </p:grpSpPr>
          <p:grpSp>
            <p:nvGrpSpPr>
              <p:cNvPr id="256" name="Graphic 145">
                <a:extLst>
                  <a:ext uri="{FF2B5EF4-FFF2-40B4-BE49-F238E27FC236}">
                    <a16:creationId xmlns:a16="http://schemas.microsoft.com/office/drawing/2014/main" id="{9E8E65F9-3987-979A-67C3-E40166C405D2}"/>
                  </a:ext>
                </a:extLst>
              </p:cNvPr>
              <p:cNvGrpSpPr/>
              <p:nvPr/>
            </p:nvGrpSpPr>
            <p:grpSpPr>
              <a:xfrm>
                <a:off x="7421169" y="6670783"/>
                <a:ext cx="123689" cy="1735047"/>
                <a:chOff x="7421169" y="6670783"/>
                <a:chExt cx="123689" cy="1735047"/>
              </a:xfrm>
            </p:grpSpPr>
            <p:sp>
              <p:nvSpPr>
                <p:cNvPr id="257" name="Freeform 256">
                  <a:extLst>
                    <a:ext uri="{FF2B5EF4-FFF2-40B4-BE49-F238E27FC236}">
                      <a16:creationId xmlns:a16="http://schemas.microsoft.com/office/drawing/2014/main" id="{ACEBC2F5-811F-7F24-6332-52274BB0E633}"/>
                    </a:ext>
                  </a:extLst>
                </p:cNvPr>
                <p:cNvSpPr/>
                <p:nvPr/>
              </p:nvSpPr>
              <p:spPr>
                <a:xfrm>
                  <a:off x="7479135" y="6670786"/>
                  <a:ext cx="60413" cy="1618979"/>
                </a:xfrm>
                <a:custGeom>
                  <a:avLst/>
                  <a:gdLst>
                    <a:gd name="connsiteX0" fmla="*/ 60413 w 60413"/>
                    <a:gd name="connsiteY0" fmla="*/ 0 h 1618979"/>
                    <a:gd name="connsiteX1" fmla="*/ 0 w 60413"/>
                    <a:gd name="connsiteY1" fmla="*/ 1618980 h 1618979"/>
                  </a:gdLst>
                  <a:ahLst/>
                  <a:cxnLst>
                    <a:cxn ang="0">
                      <a:pos x="connsiteX0" y="connsiteY0"/>
                    </a:cxn>
                    <a:cxn ang="0">
                      <a:pos x="connsiteX1" y="connsiteY1"/>
                    </a:cxn>
                  </a:cxnLst>
                  <a:rect l="l" t="t" r="r" b="b"/>
                  <a:pathLst>
                    <a:path w="60413" h="1618979">
                      <a:moveTo>
                        <a:pt x="60413" y="0"/>
                      </a:moveTo>
                      <a:cubicBezTo>
                        <a:pt x="60413" y="0"/>
                        <a:pt x="40280" y="539664"/>
                        <a:pt x="0" y="1618980"/>
                      </a:cubicBezTo>
                    </a:path>
                  </a:pathLst>
                </a:custGeom>
                <a:noFill/>
                <a:ln w="12879" cap="flat">
                  <a:noFill/>
                  <a:prstDash val="solid"/>
                  <a:miter/>
                </a:ln>
              </p:spPr>
              <p:txBody>
                <a:bodyPr rtlCol="0" anchor="ctr"/>
                <a:lstStyle/>
                <a:p>
                  <a:endParaRPr lang="en-IL"/>
                </a:p>
              </p:txBody>
            </p:sp>
            <p:sp>
              <p:nvSpPr>
                <p:cNvPr id="258" name="Freeform 257">
                  <a:extLst>
                    <a:ext uri="{FF2B5EF4-FFF2-40B4-BE49-F238E27FC236}">
                      <a16:creationId xmlns:a16="http://schemas.microsoft.com/office/drawing/2014/main" id="{8B7D4092-C88D-1294-642C-01E0593939B3}"/>
                    </a:ext>
                  </a:extLst>
                </p:cNvPr>
                <p:cNvSpPr/>
                <p:nvPr/>
              </p:nvSpPr>
              <p:spPr>
                <a:xfrm>
                  <a:off x="7421169" y="8287702"/>
                  <a:ext cx="115931" cy="118128"/>
                </a:xfrm>
                <a:custGeom>
                  <a:avLst/>
                  <a:gdLst>
                    <a:gd name="connsiteX0" fmla="*/ 53715 w 115931"/>
                    <a:gd name="connsiteY0" fmla="*/ 118129 h 118128"/>
                    <a:gd name="connsiteX1" fmla="*/ 0 w 115931"/>
                    <a:gd name="connsiteY1" fmla="*/ 0 h 118128"/>
                    <a:gd name="connsiteX2" fmla="*/ 115932 w 115931"/>
                    <a:gd name="connsiteY2" fmla="*/ 4256 h 118128"/>
                  </a:gdLst>
                  <a:ahLst/>
                  <a:cxnLst>
                    <a:cxn ang="0">
                      <a:pos x="connsiteX0" y="connsiteY0"/>
                    </a:cxn>
                    <a:cxn ang="0">
                      <a:pos x="connsiteX1" y="connsiteY1"/>
                    </a:cxn>
                    <a:cxn ang="0">
                      <a:pos x="connsiteX2" y="connsiteY2"/>
                    </a:cxn>
                  </a:cxnLst>
                  <a:rect l="l" t="t" r="r" b="b"/>
                  <a:pathLst>
                    <a:path w="115931" h="118128">
                      <a:moveTo>
                        <a:pt x="53715" y="118129"/>
                      </a:moveTo>
                      <a:lnTo>
                        <a:pt x="0" y="0"/>
                      </a:lnTo>
                      <a:lnTo>
                        <a:pt x="115932" y="4256"/>
                      </a:lnTo>
                      <a:close/>
                    </a:path>
                  </a:pathLst>
                </a:custGeom>
                <a:noFill/>
                <a:ln w="12879" cap="flat">
                  <a:noFill/>
                  <a:prstDash val="solid"/>
                  <a:miter/>
                </a:ln>
              </p:spPr>
              <p:txBody>
                <a:bodyPr rtlCol="0" anchor="ctr"/>
                <a:lstStyle/>
                <a:p>
                  <a:endParaRPr lang="en-IL"/>
                </a:p>
              </p:txBody>
            </p:sp>
            <p:sp>
              <p:nvSpPr>
                <p:cNvPr id="259" name="Freeform 258">
                  <a:extLst>
                    <a:ext uri="{FF2B5EF4-FFF2-40B4-BE49-F238E27FC236}">
                      <a16:creationId xmlns:a16="http://schemas.microsoft.com/office/drawing/2014/main" id="{4DB41EB4-2581-4AFB-E51B-8E6498D8092E}"/>
                    </a:ext>
                  </a:extLst>
                </p:cNvPr>
                <p:cNvSpPr/>
                <p:nvPr/>
              </p:nvSpPr>
              <p:spPr>
                <a:xfrm>
                  <a:off x="7479135" y="6670783"/>
                  <a:ext cx="65723" cy="1618981"/>
                </a:xfrm>
                <a:custGeom>
                  <a:avLst/>
                  <a:gdLst>
                    <a:gd name="connsiteX0" fmla="*/ 60413 w 65723"/>
                    <a:gd name="connsiteY0" fmla="*/ 2 h 1618981"/>
                    <a:gd name="connsiteX1" fmla="*/ 0 w 65723"/>
                    <a:gd name="connsiteY1" fmla="*/ 1618982 h 1618981"/>
                    <a:gd name="connsiteX2" fmla="*/ 60413 w 65723"/>
                    <a:gd name="connsiteY2" fmla="*/ 2 h 1618981"/>
                    <a:gd name="connsiteX3" fmla="*/ 0 w 65723"/>
                    <a:gd name="connsiteY3" fmla="*/ 1618982 h 1618981"/>
                  </a:gdLst>
                  <a:ahLst/>
                  <a:cxnLst>
                    <a:cxn ang="0">
                      <a:pos x="connsiteX0" y="connsiteY0"/>
                    </a:cxn>
                    <a:cxn ang="0">
                      <a:pos x="connsiteX1" y="connsiteY1"/>
                    </a:cxn>
                    <a:cxn ang="0">
                      <a:pos x="connsiteX2" y="connsiteY2"/>
                    </a:cxn>
                    <a:cxn ang="0">
                      <a:pos x="connsiteX3" y="connsiteY3"/>
                    </a:cxn>
                  </a:cxnLst>
                  <a:rect l="l" t="t" r="r" b="b"/>
                  <a:pathLst>
                    <a:path w="65723" h="1618981">
                      <a:moveTo>
                        <a:pt x="60413" y="2"/>
                      </a:moveTo>
                      <a:cubicBezTo>
                        <a:pt x="14427" y="-1288"/>
                        <a:pt x="24990" y="571688"/>
                        <a:pt x="0" y="1618982"/>
                      </a:cubicBezTo>
                      <a:moveTo>
                        <a:pt x="60413" y="2"/>
                      </a:moveTo>
                      <a:cubicBezTo>
                        <a:pt x="87593" y="-514"/>
                        <a:pt x="1675" y="539318"/>
                        <a:pt x="0" y="1618982"/>
                      </a:cubicBezTo>
                    </a:path>
                  </a:pathLst>
                </a:custGeom>
                <a:noFill/>
                <a:ln w="38637" cap="rnd">
                  <a:solidFill>
                    <a:srgbClr val="E8E0F8"/>
                  </a:solidFill>
                  <a:prstDash val="solid"/>
                  <a:round/>
                </a:ln>
              </p:spPr>
              <p:txBody>
                <a:bodyPr rtlCol="0" anchor="ctr"/>
                <a:lstStyle/>
                <a:p>
                  <a:endParaRPr lang="en-IL"/>
                </a:p>
              </p:txBody>
            </p:sp>
            <p:sp>
              <p:nvSpPr>
                <p:cNvPr id="260" name="Freeform 259">
                  <a:extLst>
                    <a:ext uri="{FF2B5EF4-FFF2-40B4-BE49-F238E27FC236}">
                      <a16:creationId xmlns:a16="http://schemas.microsoft.com/office/drawing/2014/main" id="{55CACCDD-54F7-5F50-43F6-99418FD6D0E9}"/>
                    </a:ext>
                  </a:extLst>
                </p:cNvPr>
                <p:cNvSpPr/>
                <p:nvPr/>
              </p:nvSpPr>
              <p:spPr>
                <a:xfrm>
                  <a:off x="7421169" y="8271017"/>
                  <a:ext cx="115931" cy="134813"/>
                </a:xfrm>
                <a:custGeom>
                  <a:avLst/>
                  <a:gdLst>
                    <a:gd name="connsiteX0" fmla="*/ 53715 w 115931"/>
                    <a:gd name="connsiteY0" fmla="*/ 134814 h 134813"/>
                    <a:gd name="connsiteX1" fmla="*/ 0 w 115931"/>
                    <a:gd name="connsiteY1" fmla="*/ 16685 h 134813"/>
                    <a:gd name="connsiteX2" fmla="*/ 115932 w 115931"/>
                    <a:gd name="connsiteY2" fmla="*/ 20941 h 134813"/>
                    <a:gd name="connsiteX3" fmla="*/ 53715 w 115931"/>
                    <a:gd name="connsiteY3" fmla="*/ 134814 h 134813"/>
                  </a:gdLst>
                  <a:ahLst/>
                  <a:cxnLst>
                    <a:cxn ang="0">
                      <a:pos x="connsiteX0" y="connsiteY0"/>
                    </a:cxn>
                    <a:cxn ang="0">
                      <a:pos x="connsiteX1" y="connsiteY1"/>
                    </a:cxn>
                    <a:cxn ang="0">
                      <a:pos x="connsiteX2" y="connsiteY2"/>
                    </a:cxn>
                    <a:cxn ang="0">
                      <a:pos x="connsiteX3" y="connsiteY3"/>
                    </a:cxn>
                  </a:cxnLst>
                  <a:rect l="l" t="t" r="r" b="b"/>
                  <a:pathLst>
                    <a:path w="115931" h="134813">
                      <a:moveTo>
                        <a:pt x="53715" y="134814"/>
                      </a:moveTo>
                      <a:cubicBezTo>
                        <a:pt x="24990" y="120886"/>
                        <a:pt x="5925" y="38866"/>
                        <a:pt x="0" y="16685"/>
                      </a:cubicBezTo>
                      <a:cubicBezTo>
                        <a:pt x="72135" y="-8978"/>
                        <a:pt x="70203" y="-3046"/>
                        <a:pt x="115932" y="20941"/>
                      </a:cubicBezTo>
                      <a:cubicBezTo>
                        <a:pt x="61959" y="65303"/>
                        <a:pt x="44312" y="87356"/>
                        <a:pt x="53715" y="134814"/>
                      </a:cubicBezTo>
                    </a:path>
                  </a:pathLst>
                </a:custGeom>
                <a:solidFill>
                  <a:srgbClr val="E8E0F8"/>
                </a:solidFill>
                <a:ln w="12879" cap="flat">
                  <a:noFill/>
                  <a:prstDash val="solid"/>
                  <a:miter/>
                </a:ln>
              </p:spPr>
              <p:txBody>
                <a:bodyPr rtlCol="0" anchor="ctr"/>
                <a:lstStyle/>
                <a:p>
                  <a:endParaRPr lang="en-IL"/>
                </a:p>
              </p:txBody>
            </p:sp>
            <p:sp>
              <p:nvSpPr>
                <p:cNvPr id="261" name="Freeform 260">
                  <a:extLst>
                    <a:ext uri="{FF2B5EF4-FFF2-40B4-BE49-F238E27FC236}">
                      <a16:creationId xmlns:a16="http://schemas.microsoft.com/office/drawing/2014/main" id="{F16B6AA9-DCB4-CEED-32FC-3F6BC36D96CD}"/>
                    </a:ext>
                  </a:extLst>
                </p:cNvPr>
                <p:cNvSpPr/>
                <p:nvPr/>
              </p:nvSpPr>
              <p:spPr>
                <a:xfrm>
                  <a:off x="7421169" y="8286402"/>
                  <a:ext cx="115931" cy="119428"/>
                </a:xfrm>
                <a:custGeom>
                  <a:avLst/>
                  <a:gdLst>
                    <a:gd name="connsiteX0" fmla="*/ 53715 w 115931"/>
                    <a:gd name="connsiteY0" fmla="*/ 119428 h 119428"/>
                    <a:gd name="connsiteX1" fmla="*/ 0 w 115931"/>
                    <a:gd name="connsiteY1" fmla="*/ 1299 h 119428"/>
                    <a:gd name="connsiteX2" fmla="*/ 53715 w 115931"/>
                    <a:gd name="connsiteY2" fmla="*/ 119428 h 119428"/>
                    <a:gd name="connsiteX3" fmla="*/ 0 w 115931"/>
                    <a:gd name="connsiteY3" fmla="*/ 1299 h 119428"/>
                    <a:gd name="connsiteX4" fmla="*/ 0 w 115931"/>
                    <a:gd name="connsiteY4" fmla="*/ 1299 h 119428"/>
                    <a:gd name="connsiteX5" fmla="*/ 115932 w 115931"/>
                    <a:gd name="connsiteY5" fmla="*/ 5555 h 119428"/>
                    <a:gd name="connsiteX6" fmla="*/ 0 w 115931"/>
                    <a:gd name="connsiteY6" fmla="*/ 1299 h 119428"/>
                    <a:gd name="connsiteX7" fmla="*/ 115932 w 115931"/>
                    <a:gd name="connsiteY7" fmla="*/ 5555 h 119428"/>
                    <a:gd name="connsiteX8" fmla="*/ 115932 w 115931"/>
                    <a:gd name="connsiteY8" fmla="*/ 5555 h 119428"/>
                    <a:gd name="connsiteX9" fmla="*/ 53715 w 115931"/>
                    <a:gd name="connsiteY9" fmla="*/ 119428 h 119428"/>
                    <a:gd name="connsiteX10" fmla="*/ 115932 w 115931"/>
                    <a:gd name="connsiteY10" fmla="*/ 5555 h 119428"/>
                    <a:gd name="connsiteX11" fmla="*/ 53715 w 115931"/>
                    <a:gd name="connsiteY11" fmla="*/ 119428 h 119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5931" h="119428">
                      <a:moveTo>
                        <a:pt x="53715" y="119428"/>
                      </a:moveTo>
                      <a:cubicBezTo>
                        <a:pt x="58610" y="106145"/>
                        <a:pt x="30915" y="52368"/>
                        <a:pt x="0" y="1299"/>
                      </a:cubicBezTo>
                      <a:moveTo>
                        <a:pt x="53715" y="119428"/>
                      </a:moveTo>
                      <a:cubicBezTo>
                        <a:pt x="44054" y="94410"/>
                        <a:pt x="13139" y="52239"/>
                        <a:pt x="0" y="1299"/>
                      </a:cubicBezTo>
                      <a:moveTo>
                        <a:pt x="0" y="1299"/>
                      </a:moveTo>
                      <a:cubicBezTo>
                        <a:pt x="45213" y="18838"/>
                        <a:pt x="30400" y="-11854"/>
                        <a:pt x="115932" y="5555"/>
                      </a:cubicBezTo>
                      <a:moveTo>
                        <a:pt x="0" y="1299"/>
                      </a:moveTo>
                      <a:cubicBezTo>
                        <a:pt x="37613" y="2073"/>
                        <a:pt x="79993" y="11488"/>
                        <a:pt x="115932" y="5555"/>
                      </a:cubicBezTo>
                      <a:moveTo>
                        <a:pt x="115932" y="5555"/>
                      </a:moveTo>
                      <a:cubicBezTo>
                        <a:pt x="96996" y="15743"/>
                        <a:pt x="106013" y="48499"/>
                        <a:pt x="53715" y="119428"/>
                      </a:cubicBezTo>
                      <a:moveTo>
                        <a:pt x="115932" y="5555"/>
                      </a:moveTo>
                      <a:cubicBezTo>
                        <a:pt x="94549" y="27479"/>
                        <a:pt x="103952" y="50434"/>
                        <a:pt x="53715" y="119428"/>
                      </a:cubicBezTo>
                    </a:path>
                  </a:pathLst>
                </a:custGeom>
                <a:noFill/>
                <a:ln w="38637" cap="rnd">
                  <a:solidFill>
                    <a:srgbClr val="E8E0F8"/>
                  </a:solidFill>
                  <a:prstDash val="solid"/>
                  <a:round/>
                </a:ln>
              </p:spPr>
              <p:txBody>
                <a:bodyPr rtlCol="0" anchor="ctr"/>
                <a:lstStyle/>
                <a:p>
                  <a:endParaRPr lang="en-IL"/>
                </a:p>
              </p:txBody>
            </p:sp>
          </p:grpSp>
          <p:sp>
            <p:nvSpPr>
              <p:cNvPr id="262" name="TextBox 261">
                <a:extLst>
                  <a:ext uri="{FF2B5EF4-FFF2-40B4-BE49-F238E27FC236}">
                    <a16:creationId xmlns:a16="http://schemas.microsoft.com/office/drawing/2014/main" id="{DF7A4861-5333-CAA5-CE9F-A399964BBFDC}"/>
                  </a:ext>
                </a:extLst>
              </p:cNvPr>
              <p:cNvSpPr txBox="1"/>
              <p:nvPr/>
            </p:nvSpPr>
            <p:spPr>
              <a:xfrm>
                <a:off x="6629824" y="7110542"/>
                <a:ext cx="1879989" cy="396954"/>
              </a:xfrm>
              <a:prstGeom prst="rect">
                <a:avLst/>
              </a:prstGeom>
              <a:noFill/>
            </p:spPr>
            <p:txBody>
              <a:bodyPr wrap="none" rtlCol="0">
                <a:spAutoFit/>
              </a:bodyPr>
              <a:lstStyle/>
              <a:p>
                <a:pPr algn="l"/>
                <a:r>
                  <a:rPr lang="en-IL" sz="1293" spc="0" baseline="0">
                    <a:ln/>
                    <a:solidFill>
                      <a:srgbClr val="F4F4F4"/>
                    </a:solidFill>
                    <a:latin typeface="Comic Sans MS"/>
                    <a:sym typeface="Comic Sans MS"/>
                    <a:rtl val="0"/>
                  </a:rPr>
                  <a:t>Game/UI Events</a:t>
                </a:r>
              </a:p>
            </p:txBody>
          </p:sp>
        </p:grpSp>
        <p:grpSp>
          <p:nvGrpSpPr>
            <p:cNvPr id="263" name="Graphic 145">
              <a:extLst>
                <a:ext uri="{FF2B5EF4-FFF2-40B4-BE49-F238E27FC236}">
                  <a16:creationId xmlns:a16="http://schemas.microsoft.com/office/drawing/2014/main" id="{040317F5-26E9-2F17-339D-86C7A1F0AA1C}"/>
                </a:ext>
              </a:extLst>
            </p:cNvPr>
            <p:cNvGrpSpPr/>
            <p:nvPr/>
          </p:nvGrpSpPr>
          <p:grpSpPr>
            <a:xfrm>
              <a:off x="6804908" y="3682237"/>
              <a:ext cx="2471681" cy="1645932"/>
              <a:chOff x="6804908" y="3682237"/>
              <a:chExt cx="2471681" cy="1645932"/>
            </a:xfrm>
          </p:grpSpPr>
          <p:sp>
            <p:nvSpPr>
              <p:cNvPr id="264" name="Freeform 263">
                <a:extLst>
                  <a:ext uri="{FF2B5EF4-FFF2-40B4-BE49-F238E27FC236}">
                    <a16:creationId xmlns:a16="http://schemas.microsoft.com/office/drawing/2014/main" id="{CE65EAEB-FEBA-A616-4090-1D3442309D36}"/>
                  </a:ext>
                </a:extLst>
              </p:cNvPr>
              <p:cNvSpPr/>
              <p:nvPr/>
            </p:nvSpPr>
            <p:spPr>
              <a:xfrm>
                <a:off x="6862894" y="3682237"/>
                <a:ext cx="2413695" cy="1529867"/>
              </a:xfrm>
              <a:custGeom>
                <a:avLst/>
                <a:gdLst>
                  <a:gd name="connsiteX0" fmla="*/ 2413695 w 2413695"/>
                  <a:gd name="connsiteY0" fmla="*/ 0 h 1529867"/>
                  <a:gd name="connsiteX1" fmla="*/ 0 w 2413695"/>
                  <a:gd name="connsiteY1" fmla="*/ 1529867 h 1529867"/>
                </a:gdLst>
                <a:ahLst/>
                <a:cxnLst>
                  <a:cxn ang="0">
                    <a:pos x="connsiteX0" y="connsiteY0"/>
                  </a:cxn>
                  <a:cxn ang="0">
                    <a:pos x="connsiteX1" y="connsiteY1"/>
                  </a:cxn>
                </a:cxnLst>
                <a:rect l="l" t="t" r="r" b="b"/>
                <a:pathLst>
                  <a:path w="2413695" h="1529867">
                    <a:moveTo>
                      <a:pt x="2413695" y="0"/>
                    </a:moveTo>
                    <a:cubicBezTo>
                      <a:pt x="807824" y="82707"/>
                      <a:pt x="3263" y="592663"/>
                      <a:pt x="0" y="1529867"/>
                    </a:cubicBezTo>
                  </a:path>
                </a:pathLst>
              </a:custGeom>
              <a:noFill/>
              <a:ln w="12879" cap="flat">
                <a:noFill/>
                <a:prstDash val="solid"/>
                <a:miter/>
              </a:ln>
            </p:spPr>
            <p:txBody>
              <a:bodyPr rtlCol="0" anchor="ctr"/>
              <a:lstStyle/>
              <a:p>
                <a:endParaRPr lang="en-IL"/>
              </a:p>
            </p:txBody>
          </p:sp>
          <p:sp>
            <p:nvSpPr>
              <p:cNvPr id="265" name="Freeform 264">
                <a:extLst>
                  <a:ext uri="{FF2B5EF4-FFF2-40B4-BE49-F238E27FC236}">
                    <a16:creationId xmlns:a16="http://schemas.microsoft.com/office/drawing/2014/main" id="{6749D392-49E0-E5F0-4D81-8EF3A1201B99}"/>
                  </a:ext>
                </a:extLst>
              </p:cNvPr>
              <p:cNvSpPr/>
              <p:nvPr/>
            </p:nvSpPr>
            <p:spPr>
              <a:xfrm>
                <a:off x="6804928" y="5211847"/>
                <a:ext cx="115931" cy="116322"/>
              </a:xfrm>
              <a:custGeom>
                <a:avLst/>
                <a:gdLst>
                  <a:gd name="connsiteX0" fmla="*/ 57579 w 115931"/>
                  <a:gd name="connsiteY0" fmla="*/ 116323 h 116322"/>
                  <a:gd name="connsiteX1" fmla="*/ 0 w 115931"/>
                  <a:gd name="connsiteY1" fmla="*/ 0 h 116322"/>
                  <a:gd name="connsiteX2" fmla="*/ 115932 w 115931"/>
                  <a:gd name="connsiteY2" fmla="*/ 387 h 116322"/>
                </a:gdLst>
                <a:ahLst/>
                <a:cxnLst>
                  <a:cxn ang="0">
                    <a:pos x="connsiteX0" y="connsiteY0"/>
                  </a:cxn>
                  <a:cxn ang="0">
                    <a:pos x="connsiteX1" y="connsiteY1"/>
                  </a:cxn>
                  <a:cxn ang="0">
                    <a:pos x="connsiteX2" y="connsiteY2"/>
                  </a:cxn>
                </a:cxnLst>
                <a:rect l="l" t="t" r="r" b="b"/>
                <a:pathLst>
                  <a:path w="115931" h="116322">
                    <a:moveTo>
                      <a:pt x="57579" y="116323"/>
                    </a:moveTo>
                    <a:lnTo>
                      <a:pt x="0" y="0"/>
                    </a:lnTo>
                    <a:lnTo>
                      <a:pt x="115932" y="387"/>
                    </a:lnTo>
                    <a:close/>
                  </a:path>
                </a:pathLst>
              </a:custGeom>
              <a:noFill/>
              <a:ln w="12879" cap="flat">
                <a:noFill/>
                <a:prstDash val="solid"/>
                <a:miter/>
              </a:ln>
            </p:spPr>
            <p:txBody>
              <a:bodyPr rtlCol="0" anchor="ctr"/>
              <a:lstStyle/>
              <a:p>
                <a:endParaRPr lang="en-IL"/>
              </a:p>
            </p:txBody>
          </p:sp>
          <p:sp>
            <p:nvSpPr>
              <p:cNvPr id="266" name="Freeform 265">
                <a:extLst>
                  <a:ext uri="{FF2B5EF4-FFF2-40B4-BE49-F238E27FC236}">
                    <a16:creationId xmlns:a16="http://schemas.microsoft.com/office/drawing/2014/main" id="{F60EAD63-85BB-186D-0974-0AEAFF9E0EE1}"/>
                  </a:ext>
                </a:extLst>
              </p:cNvPr>
              <p:cNvSpPr/>
              <p:nvPr/>
            </p:nvSpPr>
            <p:spPr>
              <a:xfrm>
                <a:off x="6862894" y="3682237"/>
                <a:ext cx="2413695" cy="1529867"/>
              </a:xfrm>
              <a:custGeom>
                <a:avLst/>
                <a:gdLst>
                  <a:gd name="connsiteX0" fmla="*/ 2413695 w 2413695"/>
                  <a:gd name="connsiteY0" fmla="*/ 0 h 1529867"/>
                  <a:gd name="connsiteX1" fmla="*/ 0 w 2413695"/>
                  <a:gd name="connsiteY1" fmla="*/ 1529867 h 1529867"/>
                  <a:gd name="connsiteX2" fmla="*/ 2413695 w 2413695"/>
                  <a:gd name="connsiteY2" fmla="*/ 0 h 1529867"/>
                  <a:gd name="connsiteX3" fmla="*/ 0 w 2413695"/>
                  <a:gd name="connsiteY3" fmla="*/ 1529867 h 1529867"/>
                </a:gdLst>
                <a:ahLst/>
                <a:cxnLst>
                  <a:cxn ang="0">
                    <a:pos x="connsiteX0" y="connsiteY0"/>
                  </a:cxn>
                  <a:cxn ang="0">
                    <a:pos x="connsiteX1" y="connsiteY1"/>
                  </a:cxn>
                  <a:cxn ang="0">
                    <a:pos x="connsiteX2" y="connsiteY2"/>
                  </a:cxn>
                  <a:cxn ang="0">
                    <a:pos x="connsiteX3" y="connsiteY3"/>
                  </a:cxn>
                </a:cxnLst>
                <a:rect l="l" t="t" r="r" b="b"/>
                <a:pathLst>
                  <a:path w="2413695" h="1529867">
                    <a:moveTo>
                      <a:pt x="2413695" y="0"/>
                    </a:moveTo>
                    <a:cubicBezTo>
                      <a:pt x="762057" y="83180"/>
                      <a:pt x="37356" y="639648"/>
                      <a:pt x="0" y="1529867"/>
                    </a:cubicBezTo>
                    <a:moveTo>
                      <a:pt x="2413695" y="0"/>
                    </a:moveTo>
                    <a:cubicBezTo>
                      <a:pt x="801474" y="56614"/>
                      <a:pt x="42508" y="620562"/>
                      <a:pt x="0" y="1529867"/>
                    </a:cubicBezTo>
                  </a:path>
                </a:pathLst>
              </a:custGeom>
              <a:noFill/>
              <a:ln w="38637" cap="rnd">
                <a:solidFill>
                  <a:srgbClr val="E8E0F8"/>
                </a:solidFill>
                <a:prstDash val="solid"/>
                <a:round/>
              </a:ln>
            </p:spPr>
            <p:txBody>
              <a:bodyPr rtlCol="0" anchor="ctr"/>
              <a:lstStyle/>
              <a:p>
                <a:endParaRPr lang="en-IL"/>
              </a:p>
            </p:txBody>
          </p:sp>
          <p:sp>
            <p:nvSpPr>
              <p:cNvPr id="267" name="Freeform 266">
                <a:extLst>
                  <a:ext uri="{FF2B5EF4-FFF2-40B4-BE49-F238E27FC236}">
                    <a16:creationId xmlns:a16="http://schemas.microsoft.com/office/drawing/2014/main" id="{05602B91-C1A4-4FA3-1F09-B9920EC76D43}"/>
                  </a:ext>
                </a:extLst>
              </p:cNvPr>
              <p:cNvSpPr/>
              <p:nvPr/>
            </p:nvSpPr>
            <p:spPr>
              <a:xfrm>
                <a:off x="6804908" y="5202240"/>
                <a:ext cx="115951" cy="125930"/>
              </a:xfrm>
              <a:custGeom>
                <a:avLst/>
                <a:gdLst>
                  <a:gd name="connsiteX0" fmla="*/ 57600 w 115951"/>
                  <a:gd name="connsiteY0" fmla="*/ 125930 h 125930"/>
                  <a:gd name="connsiteX1" fmla="*/ 20 w 115951"/>
                  <a:gd name="connsiteY1" fmla="*/ 9607 h 125930"/>
                  <a:gd name="connsiteX2" fmla="*/ 115952 w 115951"/>
                  <a:gd name="connsiteY2" fmla="*/ 9994 h 125930"/>
                  <a:gd name="connsiteX3" fmla="*/ 57600 w 115951"/>
                  <a:gd name="connsiteY3" fmla="*/ 125930 h 125930"/>
                </a:gdLst>
                <a:ahLst/>
                <a:cxnLst>
                  <a:cxn ang="0">
                    <a:pos x="connsiteX0" y="connsiteY0"/>
                  </a:cxn>
                  <a:cxn ang="0">
                    <a:pos x="connsiteX1" y="connsiteY1"/>
                  </a:cxn>
                  <a:cxn ang="0">
                    <a:pos x="connsiteX2" y="connsiteY2"/>
                  </a:cxn>
                  <a:cxn ang="0">
                    <a:pos x="connsiteX3" y="connsiteY3"/>
                  </a:cxn>
                </a:cxnLst>
                <a:rect l="l" t="t" r="r" b="b"/>
                <a:pathLst>
                  <a:path w="115951" h="125930">
                    <a:moveTo>
                      <a:pt x="57600" y="125930"/>
                    </a:moveTo>
                    <a:cubicBezTo>
                      <a:pt x="37634" y="76538"/>
                      <a:pt x="-1010" y="31918"/>
                      <a:pt x="20" y="9607"/>
                    </a:cubicBezTo>
                    <a:cubicBezTo>
                      <a:pt x="41627" y="22761"/>
                      <a:pt x="91864" y="-17862"/>
                      <a:pt x="115952" y="9994"/>
                    </a:cubicBezTo>
                    <a:cubicBezTo>
                      <a:pt x="87098" y="35915"/>
                      <a:pt x="78338" y="52422"/>
                      <a:pt x="57600" y="125930"/>
                    </a:cubicBezTo>
                  </a:path>
                </a:pathLst>
              </a:custGeom>
              <a:solidFill>
                <a:srgbClr val="E8E0F8"/>
              </a:solidFill>
              <a:ln w="12879" cap="flat">
                <a:noFill/>
                <a:prstDash val="solid"/>
                <a:miter/>
              </a:ln>
            </p:spPr>
            <p:txBody>
              <a:bodyPr rtlCol="0" anchor="ctr"/>
              <a:lstStyle/>
              <a:p>
                <a:endParaRPr lang="en-IL"/>
              </a:p>
            </p:txBody>
          </p:sp>
          <p:sp>
            <p:nvSpPr>
              <p:cNvPr id="268" name="Freeform 267">
                <a:extLst>
                  <a:ext uri="{FF2B5EF4-FFF2-40B4-BE49-F238E27FC236}">
                    <a16:creationId xmlns:a16="http://schemas.microsoft.com/office/drawing/2014/main" id="{11B1981E-2730-B989-84CE-43822334513E}"/>
                  </a:ext>
                </a:extLst>
              </p:cNvPr>
              <p:cNvSpPr/>
              <p:nvPr/>
            </p:nvSpPr>
            <p:spPr>
              <a:xfrm>
                <a:off x="6804928" y="5211847"/>
                <a:ext cx="115931" cy="116322"/>
              </a:xfrm>
              <a:custGeom>
                <a:avLst/>
                <a:gdLst>
                  <a:gd name="connsiteX0" fmla="*/ 57579 w 115931"/>
                  <a:gd name="connsiteY0" fmla="*/ 116323 h 116322"/>
                  <a:gd name="connsiteX1" fmla="*/ 0 w 115931"/>
                  <a:gd name="connsiteY1" fmla="*/ 0 h 116322"/>
                  <a:gd name="connsiteX2" fmla="*/ 57579 w 115931"/>
                  <a:gd name="connsiteY2" fmla="*/ 116323 h 116322"/>
                  <a:gd name="connsiteX3" fmla="*/ 0 w 115931"/>
                  <a:gd name="connsiteY3" fmla="*/ 0 h 116322"/>
                  <a:gd name="connsiteX4" fmla="*/ 0 w 115931"/>
                  <a:gd name="connsiteY4" fmla="*/ 0 h 116322"/>
                  <a:gd name="connsiteX5" fmla="*/ 115932 w 115931"/>
                  <a:gd name="connsiteY5" fmla="*/ 387 h 116322"/>
                  <a:gd name="connsiteX6" fmla="*/ 0 w 115931"/>
                  <a:gd name="connsiteY6" fmla="*/ 0 h 116322"/>
                  <a:gd name="connsiteX7" fmla="*/ 115932 w 115931"/>
                  <a:gd name="connsiteY7" fmla="*/ 387 h 116322"/>
                  <a:gd name="connsiteX8" fmla="*/ 115932 w 115931"/>
                  <a:gd name="connsiteY8" fmla="*/ 387 h 116322"/>
                  <a:gd name="connsiteX9" fmla="*/ 57579 w 115931"/>
                  <a:gd name="connsiteY9" fmla="*/ 116323 h 116322"/>
                  <a:gd name="connsiteX10" fmla="*/ 115932 w 115931"/>
                  <a:gd name="connsiteY10" fmla="*/ 387 h 116322"/>
                  <a:gd name="connsiteX11" fmla="*/ 57579 w 115931"/>
                  <a:gd name="connsiteY11" fmla="*/ 116323 h 116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5931" h="116322">
                    <a:moveTo>
                      <a:pt x="57579" y="116323"/>
                    </a:moveTo>
                    <a:cubicBezTo>
                      <a:pt x="69044" y="89757"/>
                      <a:pt x="21769" y="85114"/>
                      <a:pt x="0" y="0"/>
                    </a:cubicBezTo>
                    <a:moveTo>
                      <a:pt x="57579" y="116323"/>
                    </a:moveTo>
                    <a:cubicBezTo>
                      <a:pt x="51525" y="67576"/>
                      <a:pt x="29112" y="44878"/>
                      <a:pt x="0" y="0"/>
                    </a:cubicBezTo>
                    <a:moveTo>
                      <a:pt x="0" y="0"/>
                    </a:moveTo>
                    <a:cubicBezTo>
                      <a:pt x="30657" y="16765"/>
                      <a:pt x="79735" y="645"/>
                      <a:pt x="115932" y="387"/>
                    </a:cubicBezTo>
                    <a:moveTo>
                      <a:pt x="0" y="0"/>
                    </a:moveTo>
                    <a:cubicBezTo>
                      <a:pt x="36068" y="3998"/>
                      <a:pt x="59254" y="1547"/>
                      <a:pt x="115932" y="387"/>
                    </a:cubicBezTo>
                    <a:moveTo>
                      <a:pt x="115932" y="387"/>
                    </a:moveTo>
                    <a:cubicBezTo>
                      <a:pt x="90427" y="61901"/>
                      <a:pt x="49464" y="63836"/>
                      <a:pt x="57579" y="116323"/>
                    </a:cubicBezTo>
                    <a:moveTo>
                      <a:pt x="115932" y="387"/>
                    </a:moveTo>
                    <a:cubicBezTo>
                      <a:pt x="107945" y="27469"/>
                      <a:pt x="96352" y="57001"/>
                      <a:pt x="57579" y="116323"/>
                    </a:cubicBezTo>
                  </a:path>
                </a:pathLst>
              </a:custGeom>
              <a:noFill/>
              <a:ln w="38637" cap="rnd">
                <a:solidFill>
                  <a:srgbClr val="E8E0F8"/>
                </a:solidFill>
                <a:prstDash val="solid"/>
                <a:round/>
              </a:ln>
            </p:spPr>
            <p:txBody>
              <a:bodyPr rtlCol="0" anchor="ctr"/>
              <a:lstStyle/>
              <a:p>
                <a:endParaRPr lang="en-IL"/>
              </a:p>
            </p:txBody>
          </p:sp>
        </p:grpSp>
      </p:grpSp>
      <p:sp>
        <p:nvSpPr>
          <p:cNvPr id="269" name="TextBox 268">
            <a:extLst>
              <a:ext uri="{FF2B5EF4-FFF2-40B4-BE49-F238E27FC236}">
                <a16:creationId xmlns:a16="http://schemas.microsoft.com/office/drawing/2014/main" id="{55DBDFC7-3797-8C24-4EF2-60843828A03B}"/>
              </a:ext>
            </a:extLst>
          </p:cNvPr>
          <p:cNvSpPr txBox="1"/>
          <p:nvPr/>
        </p:nvSpPr>
        <p:spPr>
          <a:xfrm>
            <a:off x="10764824" y="9550259"/>
            <a:ext cx="2008588" cy="235513"/>
          </a:xfrm>
          <a:prstGeom prst="rect">
            <a:avLst/>
          </a:prstGeom>
          <a:noFill/>
        </p:spPr>
        <p:txBody>
          <a:bodyPr wrap="none" rtlCol="0">
            <a:spAutoFit/>
          </a:bodyPr>
          <a:lstStyle/>
          <a:p>
            <a:pPr algn="l"/>
            <a:r>
              <a:rPr lang="en-IL" sz="761" spc="0" baseline="0">
                <a:ln/>
                <a:solidFill>
                  <a:srgbClr val="000000"/>
                </a:solidFill>
                <a:latin typeface="Arial"/>
                <a:cs typeface="Arial"/>
                <a:sym typeface="Arial"/>
                <a:rtl val="0"/>
              </a:rPr>
              <a:t>Text is not SVG - cannot display</a:t>
            </a:r>
          </a:p>
        </p:txBody>
      </p:sp>
    </p:spTree>
    <p:extLst>
      <p:ext uri="{BB962C8B-B14F-4D97-AF65-F5344CB8AC3E}">
        <p14:creationId xmlns:p14="http://schemas.microsoft.com/office/powerpoint/2010/main" val="1885343557"/>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3"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85000"/>
            <a:lum/>
          </a:blip>
          <a:srcRect/>
          <a:stretch>
            <a:fillRect t="-2000" b="-2000"/>
          </a:stretch>
        </a:blipFill>
        <a:effectLst/>
      </p:bgPr>
    </p:bg>
    <p:spTree>
      <p:nvGrpSpPr>
        <p:cNvPr id="1" name=""/>
        <p:cNvGrpSpPr/>
        <p:nvPr/>
      </p:nvGrpSpPr>
      <p:grpSpPr>
        <a:xfrm>
          <a:off x="0" y="0"/>
          <a:ext cx="0" cy="0"/>
          <a:chOff x="0" y="0"/>
          <a:chExt cx="0" cy="0"/>
        </a:xfrm>
      </p:grpSpPr>
      <p:sp>
        <p:nvSpPr>
          <p:cNvPr id="6" name="Freeform 4">
            <a:extLst>
              <a:ext uri="{FF2B5EF4-FFF2-40B4-BE49-F238E27FC236}">
                <a16:creationId xmlns:a16="http://schemas.microsoft.com/office/drawing/2014/main" id="{40D17CB8-2096-277C-1CDB-D085EBB43019}"/>
              </a:ext>
            </a:extLst>
          </p:cNvPr>
          <p:cNvSpPr>
            <a:spLocks noGrp="1" noRot="1" noMove="1" noResize="1" noEditPoints="1" noAdjustHandles="1" noChangeArrowheads="1" noChangeShapeType="1"/>
          </p:cNvSpPr>
          <p:nvPr/>
        </p:nvSpPr>
        <p:spPr>
          <a:xfrm>
            <a:off x="-2133600" y="-3050522"/>
            <a:ext cx="23778883" cy="13375622"/>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dpi="0" rotWithShape="1">
            <a:blip r:embed="rId5">
              <a:alphaModFix amt="85000"/>
              <a:extLst>
                <a:ext uri="{BEBA8EAE-BF5A-486C-A8C5-ECC9F3942E4B}">
                  <a14:imgProps xmlns:a14="http://schemas.microsoft.com/office/drawing/2010/main">
                    <a14:imgLayer r:embed="rId6">
                      <a14:imgEffect>
                        <a14:brightnessContrast bright="-40000" contrast="40000"/>
                      </a14:imgEffect>
                    </a14:imgLayer>
                  </a14:imgProps>
                </a:ext>
              </a:extLst>
            </a:blip>
            <a:srcRect/>
            <a:stretch>
              <a:fillRect/>
            </a:stretch>
          </a:blipFill>
        </p:spPr>
        <p:txBody>
          <a:bodyPr/>
          <a:lstStyle/>
          <a:p>
            <a:endParaRPr lang="en-IL" dirty="0"/>
          </a:p>
        </p:txBody>
      </p:sp>
      <p:sp>
        <p:nvSpPr>
          <p:cNvPr id="2" name="Title 1">
            <a:extLst>
              <a:ext uri="{FF2B5EF4-FFF2-40B4-BE49-F238E27FC236}">
                <a16:creationId xmlns:a16="http://schemas.microsoft.com/office/drawing/2014/main" id="{3AEE4E1E-2A34-F7F9-E8E4-985702FE977C}"/>
              </a:ext>
            </a:extLst>
          </p:cNvPr>
          <p:cNvSpPr>
            <a:spLocks noGrp="1"/>
          </p:cNvSpPr>
          <p:nvPr>
            <p:ph type="title"/>
          </p:nvPr>
        </p:nvSpPr>
        <p:spPr>
          <a:xfrm>
            <a:off x="1028702" y="914403"/>
            <a:ext cx="11163298" cy="1136020"/>
          </a:xfrm>
        </p:spPr>
        <p:txBody>
          <a:bodyPr>
            <a:normAutofit fontScale="90000"/>
          </a:bodyPr>
          <a:lstStyle/>
          <a:p>
            <a:pPr lvl="1" algn="l" rtl="0">
              <a:lnSpc>
                <a:spcPts val="5049"/>
              </a:lnSpc>
              <a:spcBef>
                <a:spcPct val="0"/>
              </a:spcBef>
            </a:pPr>
            <a:r>
              <a:rPr lang="en-US" sz="6000" kern="1200" dirty="0">
                <a:solidFill>
                  <a:schemeClr val="bg1">
                    <a:lumMod val="85000"/>
                  </a:schemeClr>
                </a:solidFill>
                <a:latin typeface="Indi Kazka"/>
                <a:ea typeface="+mn-ea"/>
                <a:cs typeface="+mn-cs"/>
              </a:rPr>
              <a:t>The Coolest Part &amp; What's Next</a:t>
            </a:r>
            <a:endParaRPr lang="en-IL" sz="6000" kern="1200" dirty="0">
              <a:solidFill>
                <a:schemeClr val="bg1">
                  <a:lumMod val="85000"/>
                </a:schemeClr>
              </a:solidFill>
              <a:latin typeface="Indi Kazka"/>
              <a:ea typeface="+mn-ea"/>
              <a:cs typeface="+mn-cs"/>
            </a:endParaRPr>
          </a:p>
        </p:txBody>
      </p:sp>
      <p:sp>
        <p:nvSpPr>
          <p:cNvPr id="3" name="Snip Diagonal Corner Rectangle 2">
            <a:extLst>
              <a:ext uri="{FF2B5EF4-FFF2-40B4-BE49-F238E27FC236}">
                <a16:creationId xmlns:a16="http://schemas.microsoft.com/office/drawing/2014/main" id="{3D0855D7-522C-8525-7586-98408921841D}"/>
              </a:ext>
            </a:extLst>
          </p:cNvPr>
          <p:cNvSpPr/>
          <p:nvPr/>
        </p:nvSpPr>
        <p:spPr>
          <a:xfrm>
            <a:off x="761114" y="5575448"/>
            <a:ext cx="10061057" cy="3099391"/>
          </a:xfrm>
          <a:prstGeom prst="snip2DiagRect">
            <a:avLst/>
          </a:prstGeom>
          <a:solidFill>
            <a:srgbClr val="0000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8" name="Snip Diagonal Corner Rectangle 7">
            <a:extLst>
              <a:ext uri="{FF2B5EF4-FFF2-40B4-BE49-F238E27FC236}">
                <a16:creationId xmlns:a16="http://schemas.microsoft.com/office/drawing/2014/main" id="{280A43F8-D3FD-B2E9-BBAC-744BD910FE6F}"/>
              </a:ext>
            </a:extLst>
          </p:cNvPr>
          <p:cNvSpPr/>
          <p:nvPr/>
        </p:nvSpPr>
        <p:spPr>
          <a:xfrm>
            <a:off x="759342" y="2220047"/>
            <a:ext cx="10061057" cy="2852184"/>
          </a:xfrm>
          <a:prstGeom prst="snip2DiagRect">
            <a:avLst/>
          </a:prstGeom>
          <a:solidFill>
            <a:srgbClr val="0000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4" name="Text Placeholder 3">
            <a:extLst>
              <a:ext uri="{FF2B5EF4-FFF2-40B4-BE49-F238E27FC236}">
                <a16:creationId xmlns:a16="http://schemas.microsoft.com/office/drawing/2014/main" id="{5AC35CCE-C73B-DD75-E3CC-FC7FA9B6103C}"/>
              </a:ext>
            </a:extLst>
          </p:cNvPr>
          <p:cNvSpPr>
            <a:spLocks noGrp="1"/>
          </p:cNvSpPr>
          <p:nvPr>
            <p:ph type="body" idx="1"/>
          </p:nvPr>
        </p:nvSpPr>
        <p:spPr>
          <a:xfrm>
            <a:off x="917060" y="2376987"/>
            <a:ext cx="9674740" cy="2635877"/>
          </a:xfrm>
        </p:spPr>
        <p:txBody>
          <a:bodyPr>
            <a:normAutofit/>
          </a:bodyPr>
          <a:lstStyle/>
          <a:p>
            <a:r>
              <a:rPr lang="en-US" sz="3500" dirty="0">
                <a:solidFill>
                  <a:srgbClr val="D9D9D9"/>
                </a:solidFill>
                <a:latin typeface="League Gothic"/>
              </a:rPr>
              <a:t>Core Achievements:</a:t>
            </a:r>
          </a:p>
          <a:p>
            <a:pPr lvl="1" indent="-685800">
              <a:buFont typeface="Arial" pitchFamily="34" charset="0"/>
              <a:buChar char="•"/>
            </a:pPr>
            <a:r>
              <a:rPr lang="en-US" sz="2800" dirty="0">
                <a:solidFill>
                  <a:schemeClr val="bg1">
                    <a:lumMod val="85000"/>
                  </a:schemeClr>
                </a:solidFill>
                <a:latin typeface="Verdana" panose="020B0604030504040204" pitchFamily="34" charset="0"/>
                <a:ea typeface="Verdana" panose="020B0604030504040204" pitchFamily="34" charset="0"/>
                <a:cs typeface="Verdana" panose="020B0604030504040204" pitchFamily="34" charset="0"/>
              </a:rPr>
              <a:t>Flexible, Data-Driven Systems</a:t>
            </a:r>
          </a:p>
          <a:p>
            <a:pPr lvl="1" indent="-685800">
              <a:buFont typeface="Arial" pitchFamily="34" charset="0"/>
              <a:buChar char="•"/>
            </a:pPr>
            <a:r>
              <a:rPr lang="en-US" sz="2800" dirty="0">
                <a:solidFill>
                  <a:schemeClr val="bg1">
                    <a:lumMod val="85000"/>
                  </a:schemeClr>
                </a:solidFill>
                <a:latin typeface="Verdana" panose="020B0604030504040204" pitchFamily="34" charset="0"/>
                <a:ea typeface="Verdana" panose="020B0604030504040204" pitchFamily="34" charset="0"/>
                <a:cs typeface="Verdana" panose="020B0604030504040204" pitchFamily="34" charset="0"/>
              </a:rPr>
              <a:t>Dynamic Player Agency and strategic choices</a:t>
            </a:r>
          </a:p>
          <a:p>
            <a:pPr lvl="1" indent="-685800">
              <a:buFont typeface="Arial" pitchFamily="34" charset="0"/>
              <a:buChar char="•"/>
            </a:pPr>
            <a:r>
              <a:rPr lang="en-US" sz="2800" dirty="0">
                <a:solidFill>
                  <a:schemeClr val="bg1">
                    <a:lumMod val="85000"/>
                  </a:schemeClr>
                </a:solidFill>
                <a:latin typeface="Verdana" panose="020B0604030504040204" pitchFamily="34" charset="0"/>
                <a:ea typeface="Verdana" panose="020B0604030504040204" pitchFamily="34" charset="0"/>
                <a:cs typeface="Verdana" panose="020B0604030504040204" pitchFamily="34" charset="0"/>
              </a:rPr>
              <a:t>Exploring </a:t>
            </a:r>
            <a:r>
              <a:rPr lang="en-US" sz="2800" dirty="0" err="1">
                <a:solidFill>
                  <a:schemeClr val="bg1">
                    <a:lumMod val="85000"/>
                  </a:schemeClr>
                </a:solidFill>
                <a:latin typeface="Verdana" panose="020B0604030504040204" pitchFamily="34" charset="0"/>
                <a:ea typeface="Verdana" panose="020B0604030504040204" pitchFamily="34" charset="0"/>
                <a:cs typeface="Verdana" panose="020B0604030504040204" pitchFamily="34" charset="0"/>
              </a:rPr>
              <a:t>Nosfera</a:t>
            </a:r>
            <a:r>
              <a:rPr lang="en-US" sz="2800" dirty="0">
                <a:solidFill>
                  <a:schemeClr val="bg1">
                    <a:lumMod val="85000"/>
                  </a:schemeClr>
                </a:solidFill>
                <a:latin typeface="Verdana" panose="020B0604030504040204" pitchFamily="34" charset="0"/>
                <a:ea typeface="Verdana" panose="020B0604030504040204" pitchFamily="34" charset="0"/>
                <a:cs typeface="Verdana" panose="020B0604030504040204" pitchFamily="34" charset="0"/>
              </a:rPr>
              <a:t>, acquiring powers, and overcoming challenges</a:t>
            </a:r>
          </a:p>
          <a:p>
            <a:pPr lvl="1"/>
            <a:endParaRPr lang="en-US" sz="5600" dirty="0">
              <a:solidFill>
                <a:srgbClr val="E9D8E7"/>
              </a:solidFill>
              <a:latin typeface="League Gothic"/>
            </a:endParaRPr>
          </a:p>
        </p:txBody>
      </p:sp>
      <p:sp>
        <p:nvSpPr>
          <p:cNvPr id="7" name="Text Placeholder 3">
            <a:extLst>
              <a:ext uri="{FF2B5EF4-FFF2-40B4-BE49-F238E27FC236}">
                <a16:creationId xmlns:a16="http://schemas.microsoft.com/office/drawing/2014/main" id="{57631A03-6286-C68E-9373-C809CB7F4098}"/>
              </a:ext>
            </a:extLst>
          </p:cNvPr>
          <p:cNvSpPr txBox="1">
            <a:spLocks/>
          </p:cNvSpPr>
          <p:nvPr/>
        </p:nvSpPr>
        <p:spPr>
          <a:xfrm>
            <a:off x="916171" y="5822655"/>
            <a:ext cx="10210800" cy="2852184"/>
          </a:xfrm>
          <a:prstGeom prst="rect">
            <a:avLst/>
          </a:prstGeom>
        </p:spPr>
        <p:txBody>
          <a:bodyPr vert="horz" lIns="91440" tIns="45720" rIns="91440" bIns="45720" rtlCol="0" anchor="t">
            <a:noAutofit/>
          </a:bodyPr>
          <a:lstStyle>
            <a:lvl1pPr marL="0" indent="0" algn="l" defTabSz="914400" rtl="0" eaLnBrk="1" latinLnBrk="0" hangingPunct="1">
              <a:spcBef>
                <a:spcPct val="20000"/>
              </a:spcBef>
              <a:buFont typeface="Arial" pitchFamily="34" charset="0"/>
              <a:buNone/>
              <a:defRPr sz="2700" kern="1200">
                <a:solidFill>
                  <a:schemeClr val="tx1"/>
                </a:solidFill>
                <a:latin typeface="+mn-lt"/>
                <a:ea typeface="+mn-ea"/>
                <a:cs typeface="+mn-cs"/>
              </a:defRPr>
            </a:lvl1pPr>
            <a:lvl2pPr marL="685800" indent="0" algn="l" defTabSz="914400" rtl="0" eaLnBrk="1" latinLnBrk="0" hangingPunct="1">
              <a:spcBef>
                <a:spcPct val="20000"/>
              </a:spcBef>
              <a:buFont typeface="Arial" pitchFamily="34" charset="0"/>
              <a:buNone/>
              <a:defRPr sz="2700" kern="1200">
                <a:solidFill>
                  <a:schemeClr val="tx1">
                    <a:tint val="75000"/>
                  </a:schemeClr>
                </a:solidFill>
                <a:latin typeface="+mn-lt"/>
                <a:ea typeface="+mn-ea"/>
                <a:cs typeface="+mn-cs"/>
              </a:defRPr>
            </a:lvl2pPr>
            <a:lvl3pPr marL="1371600" indent="0" algn="l"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2057400" indent="0" algn="l" defTabSz="914400" rtl="0" eaLnBrk="1" latinLnBrk="0" hangingPunct="1">
              <a:spcBef>
                <a:spcPct val="20000"/>
              </a:spcBef>
              <a:buFont typeface="Arial" pitchFamily="34" charset="0"/>
              <a:buNone/>
              <a:defRPr sz="2100" kern="1200">
                <a:solidFill>
                  <a:schemeClr val="tx1">
                    <a:tint val="75000"/>
                  </a:schemeClr>
                </a:solidFill>
                <a:latin typeface="+mn-lt"/>
                <a:ea typeface="+mn-ea"/>
                <a:cs typeface="+mn-cs"/>
              </a:defRPr>
            </a:lvl4pPr>
            <a:lvl5pPr marL="2743200" indent="0" algn="l" defTabSz="914400" rtl="0" eaLnBrk="1" latinLnBrk="0" hangingPunct="1">
              <a:spcBef>
                <a:spcPct val="20000"/>
              </a:spcBef>
              <a:buFont typeface="Arial" pitchFamily="34" charset="0"/>
              <a:buNone/>
              <a:defRPr sz="2100" kern="1200">
                <a:solidFill>
                  <a:schemeClr val="tx1">
                    <a:tint val="75000"/>
                  </a:schemeClr>
                </a:solidFill>
                <a:latin typeface="+mn-lt"/>
                <a:ea typeface="+mn-ea"/>
                <a:cs typeface="+mn-cs"/>
              </a:defRPr>
            </a:lvl5pPr>
            <a:lvl6pPr marL="3429000" indent="0" algn="l" defTabSz="914400" rtl="0" eaLnBrk="1" latinLnBrk="0" hangingPunct="1">
              <a:spcBef>
                <a:spcPct val="20000"/>
              </a:spcBef>
              <a:buFont typeface="Arial" pitchFamily="34" charset="0"/>
              <a:buNone/>
              <a:defRPr sz="2100" kern="1200">
                <a:solidFill>
                  <a:schemeClr val="tx1">
                    <a:tint val="75000"/>
                  </a:schemeClr>
                </a:solidFill>
                <a:latin typeface="+mn-lt"/>
                <a:ea typeface="+mn-ea"/>
                <a:cs typeface="+mn-cs"/>
              </a:defRPr>
            </a:lvl6pPr>
            <a:lvl7pPr marL="4114800" indent="0" algn="l" defTabSz="914400" rtl="0" eaLnBrk="1" latinLnBrk="0" hangingPunct="1">
              <a:spcBef>
                <a:spcPct val="20000"/>
              </a:spcBef>
              <a:buFont typeface="Arial" pitchFamily="34" charset="0"/>
              <a:buNone/>
              <a:defRPr sz="2100" kern="1200">
                <a:solidFill>
                  <a:schemeClr val="tx1">
                    <a:tint val="75000"/>
                  </a:schemeClr>
                </a:solidFill>
                <a:latin typeface="+mn-lt"/>
                <a:ea typeface="+mn-ea"/>
                <a:cs typeface="+mn-cs"/>
              </a:defRPr>
            </a:lvl7pPr>
            <a:lvl8pPr marL="4800600" indent="0" algn="l" defTabSz="914400" rtl="0" eaLnBrk="1" latinLnBrk="0" hangingPunct="1">
              <a:spcBef>
                <a:spcPct val="20000"/>
              </a:spcBef>
              <a:buFont typeface="Arial" pitchFamily="34" charset="0"/>
              <a:buNone/>
              <a:defRPr sz="2100" kern="1200">
                <a:solidFill>
                  <a:schemeClr val="tx1">
                    <a:tint val="75000"/>
                  </a:schemeClr>
                </a:solidFill>
                <a:latin typeface="+mn-lt"/>
                <a:ea typeface="+mn-ea"/>
                <a:cs typeface="+mn-cs"/>
              </a:defRPr>
            </a:lvl8pPr>
            <a:lvl9pPr marL="5486400" indent="0" algn="l" defTabSz="914400" rtl="0" eaLnBrk="1" latinLnBrk="0" hangingPunct="1">
              <a:spcBef>
                <a:spcPct val="20000"/>
              </a:spcBef>
              <a:buFont typeface="Arial" pitchFamily="34" charset="0"/>
              <a:buNone/>
              <a:defRPr sz="2100" kern="1200">
                <a:solidFill>
                  <a:schemeClr val="tx1">
                    <a:tint val="75000"/>
                  </a:schemeClr>
                </a:solidFill>
                <a:latin typeface="+mn-lt"/>
                <a:ea typeface="+mn-ea"/>
                <a:cs typeface="+mn-cs"/>
              </a:defRPr>
            </a:lvl9pPr>
          </a:lstStyle>
          <a:p>
            <a:r>
              <a:rPr lang="en-US" sz="3500" dirty="0">
                <a:solidFill>
                  <a:srgbClr val="D9D9D9"/>
                </a:solidFill>
                <a:latin typeface="League Gothic"/>
              </a:rPr>
              <a:t>The Road Ahead:</a:t>
            </a:r>
          </a:p>
          <a:p>
            <a:pPr marL="685800" indent="-685800">
              <a:buChar char="•"/>
            </a:pPr>
            <a:r>
              <a:rPr lang="en-US" sz="2400" dirty="0">
                <a:solidFill>
                  <a:schemeClr val="bg1">
                    <a:lumMod val="85000"/>
                  </a:schemeClr>
                </a:solidFill>
                <a:latin typeface="Verdana" panose="020B0604030504040204" pitchFamily="34" charset="0"/>
                <a:ea typeface="Verdana" panose="020B0604030504040204" pitchFamily="34" charset="0"/>
                <a:cs typeface="Verdana" panose="020B0604030504040204" pitchFamily="34" charset="0"/>
              </a:rPr>
              <a:t>More Suits &amp; Abilities</a:t>
            </a:r>
          </a:p>
          <a:p>
            <a:pPr marL="685800" indent="-685800">
              <a:buChar char="•"/>
            </a:pPr>
            <a:r>
              <a:rPr lang="en-US" sz="2400" dirty="0">
                <a:solidFill>
                  <a:schemeClr val="bg1">
                    <a:lumMod val="85000"/>
                  </a:schemeClr>
                </a:solidFill>
                <a:latin typeface="Verdana" panose="020B0604030504040204" pitchFamily="34" charset="0"/>
                <a:ea typeface="Verdana" panose="020B0604030504040204" pitchFamily="34" charset="0"/>
                <a:cs typeface="Verdana" panose="020B0604030504040204" pitchFamily="34" charset="0"/>
              </a:rPr>
              <a:t>Evolved "Demons" (Smarter AI/ML, Unique Challenges)</a:t>
            </a:r>
          </a:p>
          <a:p>
            <a:pPr marL="685800" indent="-685800">
              <a:buChar char="•"/>
            </a:pPr>
            <a:r>
              <a:rPr lang="en-US" sz="2400" dirty="0">
                <a:solidFill>
                  <a:schemeClr val="bg1">
                    <a:lumMod val="85000"/>
                  </a:schemeClr>
                </a:solidFill>
                <a:latin typeface="Verdana" panose="020B0604030504040204" pitchFamily="34" charset="0"/>
                <a:ea typeface="Verdana" panose="020B0604030504040204" pitchFamily="34" charset="0"/>
                <a:cs typeface="Verdana" panose="020B0604030504040204" pitchFamily="34" charset="0"/>
              </a:rPr>
              <a:t>New Zones, Richer Lore, Full Narrative</a:t>
            </a:r>
          </a:p>
          <a:p>
            <a:pPr marL="685800" indent="-685800">
              <a:buChar char="•"/>
            </a:pPr>
            <a:r>
              <a:rPr lang="en-US" sz="2400" dirty="0">
                <a:solidFill>
                  <a:schemeClr val="bg1">
                    <a:lumMod val="85000"/>
                  </a:schemeClr>
                </a:solidFill>
                <a:latin typeface="Verdana" panose="020B0604030504040204" pitchFamily="34" charset="0"/>
                <a:ea typeface="Verdana" panose="020B0604030504040204" pitchFamily="34" charset="0"/>
                <a:cs typeface="Verdana" panose="020B0604030504040204" pitchFamily="34" charset="0"/>
              </a:rPr>
              <a:t>Enhanced Player Experience (Key Bindings, Save System)</a:t>
            </a:r>
          </a:p>
        </p:txBody>
      </p:sp>
    </p:spTree>
    <p:extLst>
      <p:ext uri="{BB962C8B-B14F-4D97-AF65-F5344CB8AC3E}">
        <p14:creationId xmlns:p14="http://schemas.microsoft.com/office/powerpoint/2010/main" val="4113824549"/>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4" grpId="0" build="p"/>
      <p:bldP spid="7"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7.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2257</TotalTime>
  <Words>1307</Words>
  <Application>Microsoft Macintosh PowerPoint</Application>
  <PresentationFormat>Custom</PresentationFormat>
  <Paragraphs>176</Paragraphs>
  <Slides>10</Slides>
  <Notes>10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10</vt:i4>
      </vt:variant>
    </vt:vector>
  </HeadingPairs>
  <TitlesOfParts>
    <vt:vector size="18" baseType="lpstr">
      <vt:lpstr>Calibri</vt:lpstr>
      <vt:lpstr>League Gothic</vt:lpstr>
      <vt:lpstr>Indi Kazka</vt:lpstr>
      <vt:lpstr>Verdana</vt:lpstr>
      <vt:lpstr>Aptos</vt:lpstr>
      <vt:lpstr>Arial</vt:lpstr>
      <vt:lpstr>Comic Sans MS</vt:lpstr>
      <vt:lpstr>Office Theme</vt:lpstr>
      <vt:lpstr>PowerPoint Presentation</vt:lpstr>
      <vt:lpstr>PowerPoint Presentation</vt:lpstr>
      <vt:lpstr>PowerPoint Presentation</vt:lpstr>
      <vt:lpstr>PowerPoint Presentation</vt:lpstr>
      <vt:lpstr>Challenges</vt:lpstr>
      <vt:lpstr>How We Solved It (Part 1): Smart Data &amp; Key Patterns</vt:lpstr>
      <vt:lpstr>How We Solved It (Part 2): System Flow &amp; Communication</vt:lpstr>
      <vt:lpstr> So, Did Our Plan Work?</vt:lpstr>
      <vt:lpstr>The Coolest Part &amp; What's Next</vt:lpstr>
      <vt:lpstr>Thanks for listening!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Projects Day Presentation</dc:title>
  <cp:lastModifiedBy>Or Bar califa</cp:lastModifiedBy>
  <cp:revision>242</cp:revision>
  <dcterms:created xsi:type="dcterms:W3CDTF">2006-08-16T00:00:00Z</dcterms:created>
  <dcterms:modified xsi:type="dcterms:W3CDTF">2025-05-28T16:00:36Z</dcterms:modified>
  <dc:identifier>DAGnZ0M5Nl0</dc:identifier>
</cp:coreProperties>
</file>